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4034" r:id="rId5"/>
    <p:sldMasterId id="2147484046" r:id="rId6"/>
  </p:sldMasterIdLst>
  <p:notesMasterIdLst>
    <p:notesMasterId r:id="rId22"/>
  </p:notesMasterIdLst>
  <p:handoutMasterIdLst>
    <p:handoutMasterId r:id="rId23"/>
  </p:handoutMasterIdLst>
  <p:sldIdLst>
    <p:sldId id="513" r:id="rId7"/>
    <p:sldId id="838840892" r:id="rId8"/>
    <p:sldId id="2147376135" r:id="rId9"/>
    <p:sldId id="2147376136" r:id="rId10"/>
    <p:sldId id="838840861" r:id="rId11"/>
    <p:sldId id="2146847654" r:id="rId12"/>
    <p:sldId id="2147376134" r:id="rId13"/>
    <p:sldId id="2146847659" r:id="rId14"/>
    <p:sldId id="2146847660" r:id="rId15"/>
    <p:sldId id="2147376132" r:id="rId16"/>
    <p:sldId id="260" r:id="rId17"/>
    <p:sldId id="262" r:id="rId18"/>
    <p:sldId id="2147376133" r:id="rId19"/>
    <p:sldId id="2147376131" r:id="rId20"/>
    <p:sldId id="2146847656" r:id="rId21"/>
  </p:sldIdLst>
  <p:sldSz cx="9144000" cy="5143500" type="screen16x9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71A3DB-FD15-7B03-FCE9-11F3D31F2F11}" name="Erin Gade" initials="EG" userId="S::Erin.Gade@data-axle.com::fbfeff4b-09dd-4acf-b2f7-689a57dee84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6E48"/>
    <a:srgbClr val="F39166"/>
    <a:srgbClr val="FEEEEB"/>
    <a:srgbClr val="FAB096"/>
    <a:srgbClr val="FF009C"/>
    <a:srgbClr val="FFB995"/>
    <a:srgbClr val="F9F6F4"/>
    <a:srgbClr val="BF0069"/>
    <a:srgbClr val="BE00B4"/>
    <a:srgbClr val="707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B1BAD-6AD4-4139-8A23-AF85B683A248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A1909A-1E8C-4475-BBAB-367EB2CA7F02}">
      <dgm:prSet phldrT="[Text]"/>
      <dgm:spPr/>
      <dgm:t>
        <a:bodyPr/>
        <a:lstStyle/>
        <a:p>
          <a:r>
            <a:rPr lang="en-US" dirty="0"/>
            <a:t>Luxury Members L1/L2A</a:t>
          </a:r>
        </a:p>
        <a:p>
          <a:r>
            <a:rPr lang="en-US" dirty="0"/>
            <a:t>Approx. 860k</a:t>
          </a:r>
        </a:p>
      </dgm:t>
    </dgm:pt>
    <dgm:pt modelId="{77A78106-F2C9-404D-8DBD-5D1D2D93279B}" type="parTrans" cxnId="{EDD1D46E-830D-4951-9643-AD08341EFE79}">
      <dgm:prSet/>
      <dgm:spPr/>
      <dgm:t>
        <a:bodyPr/>
        <a:lstStyle/>
        <a:p>
          <a:endParaRPr lang="en-US"/>
        </a:p>
      </dgm:t>
    </dgm:pt>
    <dgm:pt modelId="{7D9E191A-4456-419C-9896-F87EC80D6D09}" type="sibTrans" cxnId="{EDD1D46E-830D-4951-9643-AD08341EFE79}">
      <dgm:prSet/>
      <dgm:spPr/>
      <dgm:t>
        <a:bodyPr/>
        <a:lstStyle/>
        <a:p>
          <a:endParaRPr lang="en-US"/>
        </a:p>
      </dgm:t>
    </dgm:pt>
    <dgm:pt modelId="{53A80C65-1BDF-445C-AB61-3DE51BD09632}">
      <dgm:prSet phldrT="[Text]"/>
      <dgm:spPr/>
      <dgm:t>
        <a:bodyPr/>
        <a:lstStyle/>
        <a:p>
          <a:r>
            <a:rPr lang="en-US" dirty="0"/>
            <a:t>$500 - $749 </a:t>
          </a:r>
        </a:p>
        <a:p>
          <a:r>
            <a:rPr lang="en-US" dirty="0"/>
            <a:t>Max ADR</a:t>
          </a:r>
        </a:p>
      </dgm:t>
    </dgm:pt>
    <dgm:pt modelId="{1D6E4A77-437E-4F3D-8015-E1CCB969AF82}" type="parTrans" cxnId="{A3FDCEFD-E4A2-45D8-9216-EF3EF2771BD4}">
      <dgm:prSet/>
      <dgm:spPr/>
      <dgm:t>
        <a:bodyPr/>
        <a:lstStyle/>
        <a:p>
          <a:endParaRPr lang="en-US"/>
        </a:p>
      </dgm:t>
    </dgm:pt>
    <dgm:pt modelId="{FE736DEB-96A1-44FE-8B6F-2DD587BE0C74}" type="sibTrans" cxnId="{A3FDCEFD-E4A2-45D8-9216-EF3EF2771BD4}">
      <dgm:prSet/>
      <dgm:spPr/>
      <dgm:t>
        <a:bodyPr/>
        <a:lstStyle/>
        <a:p>
          <a:endParaRPr lang="en-US"/>
        </a:p>
      </dgm:t>
    </dgm:pt>
    <dgm:pt modelId="{768DE597-3B2E-40D4-9C62-1F130ED500D7}">
      <dgm:prSet phldrT="[Text]"/>
      <dgm:spPr/>
      <dgm:t>
        <a:bodyPr/>
        <a:lstStyle/>
        <a:p>
          <a:r>
            <a:rPr lang="en-US" dirty="0"/>
            <a:t>$750- $1000 </a:t>
          </a:r>
        </a:p>
        <a:p>
          <a:r>
            <a:rPr lang="en-US" dirty="0"/>
            <a:t>Max ADR</a:t>
          </a:r>
        </a:p>
      </dgm:t>
    </dgm:pt>
    <dgm:pt modelId="{F833DD0C-B145-4671-99A0-17A718967E04}" type="parTrans" cxnId="{9E8CE52E-34E5-42D6-9C4A-620489C1F269}">
      <dgm:prSet/>
      <dgm:spPr/>
      <dgm:t>
        <a:bodyPr/>
        <a:lstStyle/>
        <a:p>
          <a:endParaRPr lang="en-US"/>
        </a:p>
      </dgm:t>
    </dgm:pt>
    <dgm:pt modelId="{6A4A0362-657D-46CA-83C6-50238301F09C}" type="sibTrans" cxnId="{9E8CE52E-34E5-42D6-9C4A-620489C1F269}">
      <dgm:prSet/>
      <dgm:spPr/>
      <dgm:t>
        <a:bodyPr/>
        <a:lstStyle/>
        <a:p>
          <a:endParaRPr lang="en-US"/>
        </a:p>
      </dgm:t>
    </dgm:pt>
    <dgm:pt modelId="{5291FBF7-BBAD-49D7-8958-1E59CC58AB48}">
      <dgm:prSet phldrT="[Text]"/>
      <dgm:spPr/>
      <dgm:t>
        <a:bodyPr/>
        <a:lstStyle/>
        <a:p>
          <a:r>
            <a:rPr lang="en-US" dirty="0"/>
            <a:t>$1k +</a:t>
          </a:r>
        </a:p>
      </dgm:t>
    </dgm:pt>
    <dgm:pt modelId="{969BBEF3-27DB-4B85-B57D-E03BF8DC66C6}" type="parTrans" cxnId="{E4770984-05DD-4F82-B0E2-BB6FF367847D}">
      <dgm:prSet/>
      <dgm:spPr/>
      <dgm:t>
        <a:bodyPr/>
        <a:lstStyle/>
        <a:p>
          <a:endParaRPr lang="en-US"/>
        </a:p>
      </dgm:t>
    </dgm:pt>
    <dgm:pt modelId="{D0423B9C-D7B3-449B-BDD2-F950B21DE464}" type="sibTrans" cxnId="{E4770984-05DD-4F82-B0E2-BB6FF367847D}">
      <dgm:prSet/>
      <dgm:spPr/>
      <dgm:t>
        <a:bodyPr/>
        <a:lstStyle/>
        <a:p>
          <a:endParaRPr lang="en-US"/>
        </a:p>
      </dgm:t>
    </dgm:pt>
    <dgm:pt modelId="{8535089A-2FC5-4809-81B0-E88846B4376A}">
      <dgm:prSet phldrT="[Text]"/>
      <dgm:spPr/>
      <dgm:t>
        <a:bodyPr/>
        <a:lstStyle/>
        <a:p>
          <a:r>
            <a:rPr lang="en-US" dirty="0"/>
            <a:t>Everyone Else</a:t>
          </a:r>
        </a:p>
      </dgm:t>
    </dgm:pt>
    <dgm:pt modelId="{D4C03953-06B4-46D8-823F-2AC0DFC1088C}" type="parTrans" cxnId="{7DAF7D5E-557B-4A07-9493-3EA3BF5B2B85}">
      <dgm:prSet/>
      <dgm:spPr/>
      <dgm:t>
        <a:bodyPr/>
        <a:lstStyle/>
        <a:p>
          <a:endParaRPr lang="en-US"/>
        </a:p>
      </dgm:t>
    </dgm:pt>
    <dgm:pt modelId="{81A0A006-25A8-4246-9AE5-542F366B31CA}" type="sibTrans" cxnId="{7DAF7D5E-557B-4A07-9493-3EA3BF5B2B85}">
      <dgm:prSet/>
      <dgm:spPr/>
      <dgm:t>
        <a:bodyPr/>
        <a:lstStyle/>
        <a:p>
          <a:endParaRPr lang="en-US"/>
        </a:p>
      </dgm:t>
    </dgm:pt>
    <dgm:pt modelId="{4870BEFC-EE18-444F-837A-13954C767BD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BAD4D2BE-F3B1-4A9A-8C6B-756FF29C301A}" type="parTrans" cxnId="{52FE9D45-5D15-4166-8CF5-06A90C927C97}">
      <dgm:prSet/>
      <dgm:spPr/>
      <dgm:t>
        <a:bodyPr/>
        <a:lstStyle/>
        <a:p>
          <a:endParaRPr lang="en-US"/>
        </a:p>
      </dgm:t>
    </dgm:pt>
    <dgm:pt modelId="{A1B47B5C-EF5E-482B-B438-B0127D9E2801}" type="sibTrans" cxnId="{52FE9D45-5D15-4166-8CF5-06A90C927C97}">
      <dgm:prSet/>
      <dgm:spPr/>
      <dgm:t>
        <a:bodyPr/>
        <a:lstStyle/>
        <a:p>
          <a:endParaRPr lang="en-US"/>
        </a:p>
      </dgm:t>
    </dgm:pt>
    <dgm:pt modelId="{8057D3FA-C642-4FD3-8864-34B981B712D7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  <a:endParaRPr lang="en-US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9946B2E-1AA6-4E8A-AE25-3CB4DB56D272}" type="parTrans" cxnId="{4B783A3F-544C-40FE-96B7-7697F158F714}">
      <dgm:prSet/>
      <dgm:spPr/>
      <dgm:t>
        <a:bodyPr/>
        <a:lstStyle/>
        <a:p>
          <a:endParaRPr lang="en-US"/>
        </a:p>
      </dgm:t>
    </dgm:pt>
    <dgm:pt modelId="{D993E5A0-4F42-4561-AA73-D4513CE7AB47}" type="sibTrans" cxnId="{4B783A3F-544C-40FE-96B7-7697F158F714}">
      <dgm:prSet/>
      <dgm:spPr/>
      <dgm:t>
        <a:bodyPr/>
        <a:lstStyle/>
        <a:p>
          <a:endParaRPr lang="en-US"/>
        </a:p>
      </dgm:t>
    </dgm:pt>
    <dgm:pt modelId="{B07BADE7-782B-4838-9032-CE1F9E2BD1E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2FD3A761-2C49-4A84-8936-42AA8D6A44E5}" type="parTrans" cxnId="{D38894D0-FE7B-4958-81A1-7F2E1FE4E7CF}">
      <dgm:prSet/>
      <dgm:spPr/>
      <dgm:t>
        <a:bodyPr/>
        <a:lstStyle/>
        <a:p>
          <a:endParaRPr lang="en-US"/>
        </a:p>
      </dgm:t>
    </dgm:pt>
    <dgm:pt modelId="{0E48D0B8-E890-4D6A-B633-E433B4EE26A1}" type="sibTrans" cxnId="{D38894D0-FE7B-4958-81A1-7F2E1FE4E7CF}">
      <dgm:prSet/>
      <dgm:spPr/>
      <dgm:t>
        <a:bodyPr/>
        <a:lstStyle/>
        <a:p>
          <a:endParaRPr lang="en-US"/>
        </a:p>
      </dgm:t>
    </dgm:pt>
    <dgm:pt modelId="{55B60BDF-B8D0-4E57-8DE1-2E16B85C7B6B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D3FC8E04-7C7F-467D-AD8F-E989EBE1B824}" type="parTrans" cxnId="{133F258C-2663-4BC4-9D9A-E682EF0652A1}">
      <dgm:prSet/>
      <dgm:spPr/>
      <dgm:t>
        <a:bodyPr/>
        <a:lstStyle/>
        <a:p>
          <a:endParaRPr lang="en-US"/>
        </a:p>
      </dgm:t>
    </dgm:pt>
    <dgm:pt modelId="{25A40314-2799-4BAB-84A9-CC2466325252}" type="sibTrans" cxnId="{133F258C-2663-4BC4-9D9A-E682EF0652A1}">
      <dgm:prSet/>
      <dgm:spPr/>
      <dgm:t>
        <a:bodyPr/>
        <a:lstStyle/>
        <a:p>
          <a:endParaRPr lang="en-US"/>
        </a:p>
      </dgm:t>
    </dgm:pt>
    <dgm:pt modelId="{3191E468-1AB8-4F52-8EB7-1C2A9E29493A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0BFF0C5E-FB4D-4286-8724-F283663395E3}" type="parTrans" cxnId="{58F65F0C-4102-4AEC-B4F2-4484DEF1351A}">
      <dgm:prSet/>
      <dgm:spPr/>
      <dgm:t>
        <a:bodyPr/>
        <a:lstStyle/>
        <a:p>
          <a:endParaRPr lang="en-US"/>
        </a:p>
      </dgm:t>
    </dgm:pt>
    <dgm:pt modelId="{E0DD1D0A-47E8-4B9A-9808-5D2C4FBABEE9}" type="sibTrans" cxnId="{58F65F0C-4102-4AEC-B4F2-4484DEF1351A}">
      <dgm:prSet/>
      <dgm:spPr/>
      <dgm:t>
        <a:bodyPr/>
        <a:lstStyle/>
        <a:p>
          <a:endParaRPr lang="en-US"/>
        </a:p>
      </dgm:t>
    </dgm:pt>
    <dgm:pt modelId="{115F8D30-116C-4DC9-BD4B-C6D82B48E61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EC12527C-A8B5-42D3-8BBA-B0B5329B2D09}" type="parTrans" cxnId="{70650EF0-6735-49F0-A657-E27DC246209A}">
      <dgm:prSet/>
      <dgm:spPr/>
      <dgm:t>
        <a:bodyPr/>
        <a:lstStyle/>
        <a:p>
          <a:endParaRPr lang="en-US"/>
        </a:p>
      </dgm:t>
    </dgm:pt>
    <dgm:pt modelId="{98D747F2-14FE-46D8-BE16-EEDF79FDB05B}" type="sibTrans" cxnId="{70650EF0-6735-49F0-A657-E27DC246209A}">
      <dgm:prSet/>
      <dgm:spPr/>
      <dgm:t>
        <a:bodyPr/>
        <a:lstStyle/>
        <a:p>
          <a:endParaRPr lang="en-US"/>
        </a:p>
      </dgm:t>
    </dgm:pt>
    <dgm:pt modelId="{E6FA3E20-AD9B-4238-B9E7-E550D8874BE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6E6DD3C8-B2BF-403A-9C37-AC3D0278552D}" type="sibTrans" cxnId="{76B764AC-D83A-471B-814D-70CBFD0FB6FD}">
      <dgm:prSet/>
      <dgm:spPr/>
      <dgm:t>
        <a:bodyPr/>
        <a:lstStyle/>
        <a:p>
          <a:endParaRPr lang="en-US"/>
        </a:p>
      </dgm:t>
    </dgm:pt>
    <dgm:pt modelId="{C8C3AD28-DE3A-488B-90BA-BA3DE099FBDB}" type="parTrans" cxnId="{76B764AC-D83A-471B-814D-70CBFD0FB6FD}">
      <dgm:prSet/>
      <dgm:spPr/>
      <dgm:t>
        <a:bodyPr/>
        <a:lstStyle/>
        <a:p>
          <a:endParaRPr lang="en-US"/>
        </a:p>
      </dgm:t>
    </dgm:pt>
    <dgm:pt modelId="{1968482D-FFF3-4160-B6CC-E765757AA2E5}" type="pres">
      <dgm:prSet presAssocID="{5F4B1BAD-6AD4-4139-8A23-AF85B683A2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F5974B-E6D9-47A7-9308-B45CBBA44361}" type="pres">
      <dgm:prSet presAssocID="{94A1909A-1E8C-4475-BBAB-367EB2CA7F02}" presName="hierRoot1" presStyleCnt="0">
        <dgm:presLayoutVars>
          <dgm:hierBranch val="init"/>
        </dgm:presLayoutVars>
      </dgm:prSet>
      <dgm:spPr/>
    </dgm:pt>
    <dgm:pt modelId="{95B58645-BBD8-4124-92C8-B50B814C04EC}" type="pres">
      <dgm:prSet presAssocID="{94A1909A-1E8C-4475-BBAB-367EB2CA7F02}" presName="rootComposite1" presStyleCnt="0"/>
      <dgm:spPr/>
    </dgm:pt>
    <dgm:pt modelId="{F308E89D-F8BC-4643-B70B-C20F2419C869}" type="pres">
      <dgm:prSet presAssocID="{94A1909A-1E8C-4475-BBAB-367EB2CA7F02}" presName="rootText1" presStyleLbl="node0" presStyleIdx="0" presStyleCnt="1">
        <dgm:presLayoutVars>
          <dgm:chPref val="3"/>
        </dgm:presLayoutVars>
      </dgm:prSet>
      <dgm:spPr/>
    </dgm:pt>
    <dgm:pt modelId="{EF1AA5DD-3C52-4EEA-932C-1292A3122A87}" type="pres">
      <dgm:prSet presAssocID="{94A1909A-1E8C-4475-BBAB-367EB2CA7F02}" presName="rootConnector1" presStyleLbl="node1" presStyleIdx="0" presStyleCnt="0"/>
      <dgm:spPr/>
    </dgm:pt>
    <dgm:pt modelId="{BB01A702-3AA6-4391-B1B9-5A9F46A10728}" type="pres">
      <dgm:prSet presAssocID="{94A1909A-1E8C-4475-BBAB-367EB2CA7F02}" presName="hierChild2" presStyleCnt="0"/>
      <dgm:spPr/>
    </dgm:pt>
    <dgm:pt modelId="{7FA2C31D-3D81-4455-A58F-D1917047EF0B}" type="pres">
      <dgm:prSet presAssocID="{1D6E4A77-437E-4F3D-8015-E1CCB969AF82}" presName="Name37" presStyleLbl="parChTrans1D2" presStyleIdx="0" presStyleCnt="4"/>
      <dgm:spPr/>
    </dgm:pt>
    <dgm:pt modelId="{A5BE0ABA-8AF9-45E2-AD40-CF2E8720A004}" type="pres">
      <dgm:prSet presAssocID="{53A80C65-1BDF-445C-AB61-3DE51BD09632}" presName="hierRoot2" presStyleCnt="0">
        <dgm:presLayoutVars>
          <dgm:hierBranch val="init"/>
        </dgm:presLayoutVars>
      </dgm:prSet>
      <dgm:spPr/>
    </dgm:pt>
    <dgm:pt modelId="{C0139A9E-F115-4B14-9304-334B5C64FA21}" type="pres">
      <dgm:prSet presAssocID="{53A80C65-1BDF-445C-AB61-3DE51BD09632}" presName="rootComposite" presStyleCnt="0"/>
      <dgm:spPr/>
    </dgm:pt>
    <dgm:pt modelId="{C65327D8-5E59-49CC-AB49-5D9B96DBF573}" type="pres">
      <dgm:prSet presAssocID="{53A80C65-1BDF-445C-AB61-3DE51BD09632}" presName="rootText" presStyleLbl="node2" presStyleIdx="0" presStyleCnt="4">
        <dgm:presLayoutVars>
          <dgm:chPref val="3"/>
        </dgm:presLayoutVars>
      </dgm:prSet>
      <dgm:spPr/>
    </dgm:pt>
    <dgm:pt modelId="{2630DF87-8468-4AEF-9841-AC3FF041175F}" type="pres">
      <dgm:prSet presAssocID="{53A80C65-1BDF-445C-AB61-3DE51BD09632}" presName="rootConnector" presStyleLbl="node2" presStyleIdx="0" presStyleCnt="4"/>
      <dgm:spPr/>
    </dgm:pt>
    <dgm:pt modelId="{45FC1ABC-D845-4F47-9CF6-AB96FA1313C9}" type="pres">
      <dgm:prSet presAssocID="{53A80C65-1BDF-445C-AB61-3DE51BD09632}" presName="hierChild4" presStyleCnt="0"/>
      <dgm:spPr/>
    </dgm:pt>
    <dgm:pt modelId="{2AE37182-C674-4638-898A-0DE30A246FB9}" type="pres">
      <dgm:prSet presAssocID="{BAD4D2BE-F3B1-4A9A-8C6B-756FF29C301A}" presName="Name37" presStyleLbl="parChTrans1D3" presStyleIdx="0" presStyleCnt="7"/>
      <dgm:spPr/>
    </dgm:pt>
    <dgm:pt modelId="{AF3C0C55-9801-421B-BB34-ECA24AD279CB}" type="pres">
      <dgm:prSet presAssocID="{4870BEFC-EE18-444F-837A-13954C767BD7}" presName="hierRoot2" presStyleCnt="0">
        <dgm:presLayoutVars>
          <dgm:hierBranch val="init"/>
        </dgm:presLayoutVars>
      </dgm:prSet>
      <dgm:spPr/>
    </dgm:pt>
    <dgm:pt modelId="{763FF141-A43C-4373-A929-83B68B8944F3}" type="pres">
      <dgm:prSet presAssocID="{4870BEFC-EE18-444F-837A-13954C767BD7}" presName="rootComposite" presStyleCnt="0"/>
      <dgm:spPr/>
    </dgm:pt>
    <dgm:pt modelId="{620F6625-AC74-45E0-B8ED-B4377A7A3CDC}" type="pres">
      <dgm:prSet presAssocID="{4870BEFC-EE18-444F-837A-13954C767BD7}" presName="rootText" presStyleLbl="node3" presStyleIdx="0" presStyleCnt="7" custScaleX="82408" custScaleY="93396">
        <dgm:presLayoutVars>
          <dgm:chPref val="3"/>
        </dgm:presLayoutVars>
      </dgm:prSet>
      <dgm:spPr/>
    </dgm:pt>
    <dgm:pt modelId="{A57A63E2-40A9-4627-9247-4CFE172EC8F7}" type="pres">
      <dgm:prSet presAssocID="{4870BEFC-EE18-444F-837A-13954C767BD7}" presName="rootConnector" presStyleLbl="node3" presStyleIdx="0" presStyleCnt="7"/>
      <dgm:spPr/>
    </dgm:pt>
    <dgm:pt modelId="{B106CBD0-C802-4DE9-86F7-4A2A22CCE8BF}" type="pres">
      <dgm:prSet presAssocID="{4870BEFC-EE18-444F-837A-13954C767BD7}" presName="hierChild4" presStyleCnt="0"/>
      <dgm:spPr/>
    </dgm:pt>
    <dgm:pt modelId="{FA603CE4-3760-4B81-A6F5-A3AA4ADD32C3}" type="pres">
      <dgm:prSet presAssocID="{4870BEFC-EE18-444F-837A-13954C767BD7}" presName="hierChild5" presStyleCnt="0"/>
      <dgm:spPr/>
    </dgm:pt>
    <dgm:pt modelId="{421942AA-065A-4623-8D23-4B3B952E3294}" type="pres">
      <dgm:prSet presAssocID="{D9946B2E-1AA6-4E8A-AE25-3CB4DB56D272}" presName="Name37" presStyleLbl="parChTrans1D3" presStyleIdx="1" presStyleCnt="7"/>
      <dgm:spPr/>
    </dgm:pt>
    <dgm:pt modelId="{C58301B9-76B8-4E78-9CD6-E2A3525155DA}" type="pres">
      <dgm:prSet presAssocID="{8057D3FA-C642-4FD3-8864-34B981B712D7}" presName="hierRoot2" presStyleCnt="0">
        <dgm:presLayoutVars>
          <dgm:hierBranch val="init"/>
        </dgm:presLayoutVars>
      </dgm:prSet>
      <dgm:spPr/>
    </dgm:pt>
    <dgm:pt modelId="{73BC6780-FF7A-4986-A4F9-130540AE88F2}" type="pres">
      <dgm:prSet presAssocID="{8057D3FA-C642-4FD3-8864-34B981B712D7}" presName="rootComposite" presStyleCnt="0"/>
      <dgm:spPr/>
    </dgm:pt>
    <dgm:pt modelId="{581D45B4-16A5-49CF-9466-F6899E69029D}" type="pres">
      <dgm:prSet presAssocID="{8057D3FA-C642-4FD3-8864-34B981B712D7}" presName="rootText" presStyleLbl="node3" presStyleIdx="1" presStyleCnt="7" custScaleX="82408" custScaleY="93396">
        <dgm:presLayoutVars>
          <dgm:chPref val="3"/>
        </dgm:presLayoutVars>
      </dgm:prSet>
      <dgm:spPr>
        <a:xfrm>
          <a:off x="418975" y="4007669"/>
          <a:ext cx="1664394" cy="777238"/>
        </a:xfrm>
        <a:prstGeom prst="rect">
          <a:avLst/>
        </a:prstGeom>
      </dgm:spPr>
    </dgm:pt>
    <dgm:pt modelId="{72798B5E-361E-4F0D-9DC6-7AD0AE5CA6C6}" type="pres">
      <dgm:prSet presAssocID="{8057D3FA-C642-4FD3-8864-34B981B712D7}" presName="rootConnector" presStyleLbl="node3" presStyleIdx="1" presStyleCnt="7"/>
      <dgm:spPr/>
    </dgm:pt>
    <dgm:pt modelId="{FD2EA3A4-442D-4848-8C8D-EAD6D2F48D15}" type="pres">
      <dgm:prSet presAssocID="{8057D3FA-C642-4FD3-8864-34B981B712D7}" presName="hierChild4" presStyleCnt="0"/>
      <dgm:spPr/>
    </dgm:pt>
    <dgm:pt modelId="{CD2317AA-4B82-4958-AE78-E26A9CEA49E0}" type="pres">
      <dgm:prSet presAssocID="{8057D3FA-C642-4FD3-8864-34B981B712D7}" presName="hierChild5" presStyleCnt="0"/>
      <dgm:spPr/>
    </dgm:pt>
    <dgm:pt modelId="{794FC21C-4D2A-4EEA-BDDA-27E095861BFA}" type="pres">
      <dgm:prSet presAssocID="{53A80C65-1BDF-445C-AB61-3DE51BD09632}" presName="hierChild5" presStyleCnt="0"/>
      <dgm:spPr/>
    </dgm:pt>
    <dgm:pt modelId="{B05E632E-706F-463E-BFF4-A398F3F4C696}" type="pres">
      <dgm:prSet presAssocID="{F833DD0C-B145-4671-99A0-17A718967E04}" presName="Name37" presStyleLbl="parChTrans1D2" presStyleIdx="1" presStyleCnt="4"/>
      <dgm:spPr/>
    </dgm:pt>
    <dgm:pt modelId="{CE3B207A-165E-4E26-AD83-B1F44534EA5A}" type="pres">
      <dgm:prSet presAssocID="{768DE597-3B2E-40D4-9C62-1F130ED500D7}" presName="hierRoot2" presStyleCnt="0">
        <dgm:presLayoutVars>
          <dgm:hierBranch val="init"/>
        </dgm:presLayoutVars>
      </dgm:prSet>
      <dgm:spPr/>
    </dgm:pt>
    <dgm:pt modelId="{B558FE79-FBFC-4BCE-9B19-9B2EEA64FD38}" type="pres">
      <dgm:prSet presAssocID="{768DE597-3B2E-40D4-9C62-1F130ED500D7}" presName="rootComposite" presStyleCnt="0"/>
      <dgm:spPr/>
    </dgm:pt>
    <dgm:pt modelId="{2AEFF8B2-E97D-4D4B-B34D-065B40BC507A}" type="pres">
      <dgm:prSet presAssocID="{768DE597-3B2E-40D4-9C62-1F130ED500D7}" presName="rootText" presStyleLbl="node2" presStyleIdx="1" presStyleCnt="4">
        <dgm:presLayoutVars>
          <dgm:chPref val="3"/>
        </dgm:presLayoutVars>
      </dgm:prSet>
      <dgm:spPr/>
    </dgm:pt>
    <dgm:pt modelId="{BB633511-48BB-414F-BC7C-07C65466F407}" type="pres">
      <dgm:prSet presAssocID="{768DE597-3B2E-40D4-9C62-1F130ED500D7}" presName="rootConnector" presStyleLbl="node2" presStyleIdx="1" presStyleCnt="4"/>
      <dgm:spPr/>
    </dgm:pt>
    <dgm:pt modelId="{D8B02D69-CB6E-4A38-9224-AA69FE7328A1}" type="pres">
      <dgm:prSet presAssocID="{768DE597-3B2E-40D4-9C62-1F130ED500D7}" presName="hierChild4" presStyleCnt="0"/>
      <dgm:spPr/>
    </dgm:pt>
    <dgm:pt modelId="{C95382FC-2856-4FBD-BADF-0D0A3573FD56}" type="pres">
      <dgm:prSet presAssocID="{2FD3A761-2C49-4A84-8936-42AA8D6A44E5}" presName="Name37" presStyleLbl="parChTrans1D3" presStyleIdx="2" presStyleCnt="7"/>
      <dgm:spPr/>
    </dgm:pt>
    <dgm:pt modelId="{9130A597-D045-441D-B398-2930F4418172}" type="pres">
      <dgm:prSet presAssocID="{B07BADE7-782B-4838-9032-CE1F9E2BD1E7}" presName="hierRoot2" presStyleCnt="0">
        <dgm:presLayoutVars>
          <dgm:hierBranch val="init"/>
        </dgm:presLayoutVars>
      </dgm:prSet>
      <dgm:spPr/>
    </dgm:pt>
    <dgm:pt modelId="{03836D79-8B98-4631-8997-B3A479E64C9E}" type="pres">
      <dgm:prSet presAssocID="{B07BADE7-782B-4838-9032-CE1F9E2BD1E7}" presName="rootComposite" presStyleCnt="0"/>
      <dgm:spPr/>
    </dgm:pt>
    <dgm:pt modelId="{EA384619-BE27-4A39-A66F-7775BFD2E380}" type="pres">
      <dgm:prSet presAssocID="{B07BADE7-782B-4838-9032-CE1F9E2BD1E7}" presName="rootText" presStyleLbl="node3" presStyleIdx="2" presStyleCnt="7" custScaleX="82408" custScaleY="93396">
        <dgm:presLayoutVars>
          <dgm:chPref val="3"/>
        </dgm:presLayoutVars>
      </dgm:prSet>
      <dgm:spPr/>
    </dgm:pt>
    <dgm:pt modelId="{617DF8F7-8C36-4407-AF52-F5B056483F37}" type="pres">
      <dgm:prSet presAssocID="{B07BADE7-782B-4838-9032-CE1F9E2BD1E7}" presName="rootConnector" presStyleLbl="node3" presStyleIdx="2" presStyleCnt="7"/>
      <dgm:spPr/>
    </dgm:pt>
    <dgm:pt modelId="{A5573E73-FAD0-4FD7-AEBC-F477587949D2}" type="pres">
      <dgm:prSet presAssocID="{B07BADE7-782B-4838-9032-CE1F9E2BD1E7}" presName="hierChild4" presStyleCnt="0"/>
      <dgm:spPr/>
    </dgm:pt>
    <dgm:pt modelId="{4B80EF1A-9A39-444F-81DD-AC9C9D2A3174}" type="pres">
      <dgm:prSet presAssocID="{B07BADE7-782B-4838-9032-CE1F9E2BD1E7}" presName="hierChild5" presStyleCnt="0"/>
      <dgm:spPr/>
    </dgm:pt>
    <dgm:pt modelId="{9B243DF7-1F61-4ECE-95B7-81F9B7DD0442}" type="pres">
      <dgm:prSet presAssocID="{D3FC8E04-7C7F-467D-AD8F-E989EBE1B824}" presName="Name37" presStyleLbl="parChTrans1D3" presStyleIdx="3" presStyleCnt="7"/>
      <dgm:spPr/>
    </dgm:pt>
    <dgm:pt modelId="{21F68236-7E39-48A2-8721-0B9B094C28E7}" type="pres">
      <dgm:prSet presAssocID="{55B60BDF-B8D0-4E57-8DE1-2E16B85C7B6B}" presName="hierRoot2" presStyleCnt="0">
        <dgm:presLayoutVars>
          <dgm:hierBranch val="init"/>
        </dgm:presLayoutVars>
      </dgm:prSet>
      <dgm:spPr/>
    </dgm:pt>
    <dgm:pt modelId="{E3AEE916-7125-46F8-BC31-5C309F0CD25B}" type="pres">
      <dgm:prSet presAssocID="{55B60BDF-B8D0-4E57-8DE1-2E16B85C7B6B}" presName="rootComposite" presStyleCnt="0"/>
      <dgm:spPr/>
    </dgm:pt>
    <dgm:pt modelId="{2F3C8FDC-FF9F-4B7F-BB90-B555F3003894}" type="pres">
      <dgm:prSet presAssocID="{55B60BDF-B8D0-4E57-8DE1-2E16B85C7B6B}" presName="rootText" presStyleLbl="node3" presStyleIdx="3" presStyleCnt="7" custScaleX="82408" custScaleY="93396">
        <dgm:presLayoutVars>
          <dgm:chPref val="3"/>
        </dgm:presLayoutVars>
      </dgm:prSet>
      <dgm:spPr/>
    </dgm:pt>
    <dgm:pt modelId="{4D5E842B-CCC4-4DB1-8888-449DCD667173}" type="pres">
      <dgm:prSet presAssocID="{55B60BDF-B8D0-4E57-8DE1-2E16B85C7B6B}" presName="rootConnector" presStyleLbl="node3" presStyleIdx="3" presStyleCnt="7"/>
      <dgm:spPr/>
    </dgm:pt>
    <dgm:pt modelId="{A3DCA778-7266-4459-BA93-49AB8D56C4E5}" type="pres">
      <dgm:prSet presAssocID="{55B60BDF-B8D0-4E57-8DE1-2E16B85C7B6B}" presName="hierChild4" presStyleCnt="0"/>
      <dgm:spPr/>
    </dgm:pt>
    <dgm:pt modelId="{BDEC7CA9-FD42-4EBE-BA56-29DC1EB1ADF8}" type="pres">
      <dgm:prSet presAssocID="{55B60BDF-B8D0-4E57-8DE1-2E16B85C7B6B}" presName="hierChild5" presStyleCnt="0"/>
      <dgm:spPr/>
    </dgm:pt>
    <dgm:pt modelId="{2AD533F3-ECBE-4342-B6C8-440F5B085BEE}" type="pres">
      <dgm:prSet presAssocID="{768DE597-3B2E-40D4-9C62-1F130ED500D7}" presName="hierChild5" presStyleCnt="0"/>
      <dgm:spPr/>
    </dgm:pt>
    <dgm:pt modelId="{E5F925A1-F45C-4FF0-B63E-470589377B02}" type="pres">
      <dgm:prSet presAssocID="{969BBEF3-27DB-4B85-B57D-E03BF8DC66C6}" presName="Name37" presStyleLbl="parChTrans1D2" presStyleIdx="2" presStyleCnt="4"/>
      <dgm:spPr/>
    </dgm:pt>
    <dgm:pt modelId="{874A3961-3B8C-485E-BED5-7783DF4FDCA8}" type="pres">
      <dgm:prSet presAssocID="{5291FBF7-BBAD-49D7-8958-1E59CC58AB48}" presName="hierRoot2" presStyleCnt="0">
        <dgm:presLayoutVars>
          <dgm:hierBranch val="init"/>
        </dgm:presLayoutVars>
      </dgm:prSet>
      <dgm:spPr/>
    </dgm:pt>
    <dgm:pt modelId="{ADD11E5E-9B1B-409A-A547-1BF337B3FBE1}" type="pres">
      <dgm:prSet presAssocID="{5291FBF7-BBAD-49D7-8958-1E59CC58AB48}" presName="rootComposite" presStyleCnt="0"/>
      <dgm:spPr/>
    </dgm:pt>
    <dgm:pt modelId="{0FB135DD-6D72-4743-B543-771AFCE42013}" type="pres">
      <dgm:prSet presAssocID="{5291FBF7-BBAD-49D7-8958-1E59CC58AB48}" presName="rootText" presStyleLbl="node2" presStyleIdx="2" presStyleCnt="4">
        <dgm:presLayoutVars>
          <dgm:chPref val="3"/>
        </dgm:presLayoutVars>
      </dgm:prSet>
      <dgm:spPr/>
    </dgm:pt>
    <dgm:pt modelId="{DFCAEA97-6770-44FC-A6FF-5580EC809C6C}" type="pres">
      <dgm:prSet presAssocID="{5291FBF7-BBAD-49D7-8958-1E59CC58AB48}" presName="rootConnector" presStyleLbl="node2" presStyleIdx="2" presStyleCnt="4"/>
      <dgm:spPr/>
    </dgm:pt>
    <dgm:pt modelId="{38F9B4D1-6376-42D1-9F97-FDB09770A6C2}" type="pres">
      <dgm:prSet presAssocID="{5291FBF7-BBAD-49D7-8958-1E59CC58AB48}" presName="hierChild4" presStyleCnt="0"/>
      <dgm:spPr/>
    </dgm:pt>
    <dgm:pt modelId="{2C14081C-D699-4B97-9D84-BFFEFD0FF2CE}" type="pres">
      <dgm:prSet presAssocID="{0BFF0C5E-FB4D-4286-8724-F283663395E3}" presName="Name37" presStyleLbl="parChTrans1D3" presStyleIdx="4" presStyleCnt="7"/>
      <dgm:spPr/>
    </dgm:pt>
    <dgm:pt modelId="{771E9E3C-54DE-4C2E-923E-972ED2BB371A}" type="pres">
      <dgm:prSet presAssocID="{3191E468-1AB8-4F52-8EB7-1C2A9E29493A}" presName="hierRoot2" presStyleCnt="0">
        <dgm:presLayoutVars>
          <dgm:hierBranch val="init"/>
        </dgm:presLayoutVars>
      </dgm:prSet>
      <dgm:spPr/>
    </dgm:pt>
    <dgm:pt modelId="{7A52B3CE-52DB-4527-A04E-089B38B11702}" type="pres">
      <dgm:prSet presAssocID="{3191E468-1AB8-4F52-8EB7-1C2A9E29493A}" presName="rootComposite" presStyleCnt="0"/>
      <dgm:spPr/>
    </dgm:pt>
    <dgm:pt modelId="{AF62C330-6F0E-44DC-8BDD-66D9D64AF717}" type="pres">
      <dgm:prSet presAssocID="{3191E468-1AB8-4F52-8EB7-1C2A9E29493A}" presName="rootText" presStyleLbl="node3" presStyleIdx="4" presStyleCnt="7" custScaleX="82408" custScaleY="93396">
        <dgm:presLayoutVars>
          <dgm:chPref val="3"/>
        </dgm:presLayoutVars>
      </dgm:prSet>
      <dgm:spPr/>
    </dgm:pt>
    <dgm:pt modelId="{80482C6D-EEB9-4D53-BA46-E43EFD422941}" type="pres">
      <dgm:prSet presAssocID="{3191E468-1AB8-4F52-8EB7-1C2A9E29493A}" presName="rootConnector" presStyleLbl="node3" presStyleIdx="4" presStyleCnt="7"/>
      <dgm:spPr/>
    </dgm:pt>
    <dgm:pt modelId="{BA450CBE-3C54-4D44-BF26-02FD78E520FD}" type="pres">
      <dgm:prSet presAssocID="{3191E468-1AB8-4F52-8EB7-1C2A9E29493A}" presName="hierChild4" presStyleCnt="0"/>
      <dgm:spPr/>
    </dgm:pt>
    <dgm:pt modelId="{8E99AAA7-7DE4-413E-9AE1-5119B4BBFFFE}" type="pres">
      <dgm:prSet presAssocID="{3191E468-1AB8-4F52-8EB7-1C2A9E29493A}" presName="hierChild5" presStyleCnt="0"/>
      <dgm:spPr/>
    </dgm:pt>
    <dgm:pt modelId="{0D2FB440-2B3B-4FD6-85DE-086355F3BF96}" type="pres">
      <dgm:prSet presAssocID="{EC12527C-A8B5-42D3-8BBA-B0B5329B2D09}" presName="Name37" presStyleLbl="parChTrans1D3" presStyleIdx="5" presStyleCnt="7"/>
      <dgm:spPr/>
    </dgm:pt>
    <dgm:pt modelId="{CE8A709C-8988-4E45-A52D-67925FC2BB4D}" type="pres">
      <dgm:prSet presAssocID="{115F8D30-116C-4DC9-BD4B-C6D82B48E617}" presName="hierRoot2" presStyleCnt="0">
        <dgm:presLayoutVars>
          <dgm:hierBranch val="init"/>
        </dgm:presLayoutVars>
      </dgm:prSet>
      <dgm:spPr/>
    </dgm:pt>
    <dgm:pt modelId="{C45C126F-2E9E-4BA1-A5C5-F4162C3EC62B}" type="pres">
      <dgm:prSet presAssocID="{115F8D30-116C-4DC9-BD4B-C6D82B48E617}" presName="rootComposite" presStyleCnt="0"/>
      <dgm:spPr/>
    </dgm:pt>
    <dgm:pt modelId="{F4459F36-4665-4D86-81D8-82FEFF773B23}" type="pres">
      <dgm:prSet presAssocID="{115F8D30-116C-4DC9-BD4B-C6D82B48E617}" presName="rootText" presStyleLbl="node3" presStyleIdx="5" presStyleCnt="7" custScaleX="82408" custScaleY="93396">
        <dgm:presLayoutVars>
          <dgm:chPref val="3"/>
        </dgm:presLayoutVars>
      </dgm:prSet>
      <dgm:spPr/>
    </dgm:pt>
    <dgm:pt modelId="{ECB536DD-6E5B-417F-A403-C9BC4B2D6367}" type="pres">
      <dgm:prSet presAssocID="{115F8D30-116C-4DC9-BD4B-C6D82B48E617}" presName="rootConnector" presStyleLbl="node3" presStyleIdx="5" presStyleCnt="7"/>
      <dgm:spPr/>
    </dgm:pt>
    <dgm:pt modelId="{4EC7058E-5C7A-43A0-BD4B-F1B9155D30C7}" type="pres">
      <dgm:prSet presAssocID="{115F8D30-116C-4DC9-BD4B-C6D82B48E617}" presName="hierChild4" presStyleCnt="0"/>
      <dgm:spPr/>
    </dgm:pt>
    <dgm:pt modelId="{45838256-D41C-4F6D-90D9-7C81319B0BBD}" type="pres">
      <dgm:prSet presAssocID="{115F8D30-116C-4DC9-BD4B-C6D82B48E617}" presName="hierChild5" presStyleCnt="0"/>
      <dgm:spPr/>
    </dgm:pt>
    <dgm:pt modelId="{AEE781E3-0E83-4A00-98BB-AA967079FF0A}" type="pres">
      <dgm:prSet presAssocID="{5291FBF7-BBAD-49D7-8958-1E59CC58AB48}" presName="hierChild5" presStyleCnt="0"/>
      <dgm:spPr/>
    </dgm:pt>
    <dgm:pt modelId="{98E89408-80FF-4A51-A4EB-021E395B477E}" type="pres">
      <dgm:prSet presAssocID="{D4C03953-06B4-46D8-823F-2AC0DFC1088C}" presName="Name37" presStyleLbl="parChTrans1D2" presStyleIdx="3" presStyleCnt="4"/>
      <dgm:spPr/>
    </dgm:pt>
    <dgm:pt modelId="{E7FEC207-4C60-4451-B274-CD15AEEBA7A8}" type="pres">
      <dgm:prSet presAssocID="{8535089A-2FC5-4809-81B0-E88846B4376A}" presName="hierRoot2" presStyleCnt="0">
        <dgm:presLayoutVars>
          <dgm:hierBranch val="init"/>
        </dgm:presLayoutVars>
      </dgm:prSet>
      <dgm:spPr/>
    </dgm:pt>
    <dgm:pt modelId="{F8DAEA93-E8B7-46A5-8489-61ACC79DBB64}" type="pres">
      <dgm:prSet presAssocID="{8535089A-2FC5-4809-81B0-E88846B4376A}" presName="rootComposite" presStyleCnt="0"/>
      <dgm:spPr/>
    </dgm:pt>
    <dgm:pt modelId="{783F42EB-6649-4F23-9D7C-FEE8DD6E21DB}" type="pres">
      <dgm:prSet presAssocID="{8535089A-2FC5-4809-81B0-E88846B4376A}" presName="rootText" presStyleLbl="node2" presStyleIdx="3" presStyleCnt="4">
        <dgm:presLayoutVars>
          <dgm:chPref val="3"/>
        </dgm:presLayoutVars>
      </dgm:prSet>
      <dgm:spPr/>
    </dgm:pt>
    <dgm:pt modelId="{01ED78D0-650F-4E64-9E6F-9DA241A9BDE3}" type="pres">
      <dgm:prSet presAssocID="{8535089A-2FC5-4809-81B0-E88846B4376A}" presName="rootConnector" presStyleLbl="node2" presStyleIdx="3" presStyleCnt="4"/>
      <dgm:spPr/>
    </dgm:pt>
    <dgm:pt modelId="{D1EB33F6-0E5A-4E35-AB33-25845E53BEE1}" type="pres">
      <dgm:prSet presAssocID="{8535089A-2FC5-4809-81B0-E88846B4376A}" presName="hierChild4" presStyleCnt="0"/>
      <dgm:spPr/>
    </dgm:pt>
    <dgm:pt modelId="{B863A3AE-EE08-4089-93BF-358008DFD27C}" type="pres">
      <dgm:prSet presAssocID="{C8C3AD28-DE3A-488B-90BA-BA3DE099FBDB}" presName="Name37" presStyleLbl="parChTrans1D3" presStyleIdx="6" presStyleCnt="7"/>
      <dgm:spPr/>
    </dgm:pt>
    <dgm:pt modelId="{06493820-C28E-4EB3-9B88-5330FBC18952}" type="pres">
      <dgm:prSet presAssocID="{E6FA3E20-AD9B-4238-B9E7-E550D8874BE7}" presName="hierRoot2" presStyleCnt="0">
        <dgm:presLayoutVars>
          <dgm:hierBranch val="init"/>
        </dgm:presLayoutVars>
      </dgm:prSet>
      <dgm:spPr/>
    </dgm:pt>
    <dgm:pt modelId="{BE6B56A3-9489-4CE0-BDE6-A504F0573F4B}" type="pres">
      <dgm:prSet presAssocID="{E6FA3E20-AD9B-4238-B9E7-E550D8874BE7}" presName="rootComposite" presStyleCnt="0"/>
      <dgm:spPr/>
    </dgm:pt>
    <dgm:pt modelId="{B33E50C2-AC41-4A4B-A321-03EA5F5D4B73}" type="pres">
      <dgm:prSet presAssocID="{E6FA3E20-AD9B-4238-B9E7-E550D8874BE7}" presName="rootText" presStyleLbl="node3" presStyleIdx="6" presStyleCnt="7" custScaleX="82408" custScaleY="93396" custLinFactY="35672" custLinFactNeighborX="-11913" custLinFactNeighborY="100000">
        <dgm:presLayoutVars>
          <dgm:chPref val="3"/>
        </dgm:presLayoutVars>
      </dgm:prSet>
      <dgm:spPr/>
    </dgm:pt>
    <dgm:pt modelId="{A7A5FCC9-51D6-4292-9919-EEBCF146224F}" type="pres">
      <dgm:prSet presAssocID="{E6FA3E20-AD9B-4238-B9E7-E550D8874BE7}" presName="rootConnector" presStyleLbl="node3" presStyleIdx="6" presStyleCnt="7"/>
      <dgm:spPr/>
    </dgm:pt>
    <dgm:pt modelId="{8BA39D71-4D11-466D-9725-F4BE31094FCB}" type="pres">
      <dgm:prSet presAssocID="{E6FA3E20-AD9B-4238-B9E7-E550D8874BE7}" presName="hierChild4" presStyleCnt="0"/>
      <dgm:spPr/>
    </dgm:pt>
    <dgm:pt modelId="{B0876492-CCBF-4221-8DA9-6EF554B29515}" type="pres">
      <dgm:prSet presAssocID="{E6FA3E20-AD9B-4238-B9E7-E550D8874BE7}" presName="hierChild5" presStyleCnt="0"/>
      <dgm:spPr/>
    </dgm:pt>
    <dgm:pt modelId="{2B1C1B09-6CB2-451A-A449-BC4701F3221E}" type="pres">
      <dgm:prSet presAssocID="{8535089A-2FC5-4809-81B0-E88846B4376A}" presName="hierChild5" presStyleCnt="0"/>
      <dgm:spPr/>
    </dgm:pt>
    <dgm:pt modelId="{94FDF7B6-3E0B-41FA-9257-BC2BD0611B2C}" type="pres">
      <dgm:prSet presAssocID="{94A1909A-1E8C-4475-BBAB-367EB2CA7F02}" presName="hierChild3" presStyleCnt="0"/>
      <dgm:spPr/>
    </dgm:pt>
  </dgm:ptLst>
  <dgm:cxnLst>
    <dgm:cxn modelId="{4E2A7300-ED05-4662-A0FC-F4B28B7FCCA7}" type="presOf" srcId="{768DE597-3B2E-40D4-9C62-1F130ED500D7}" destId="{BB633511-48BB-414F-BC7C-07C65466F407}" srcOrd="1" destOrd="0" presId="urn:microsoft.com/office/officeart/2005/8/layout/orgChart1"/>
    <dgm:cxn modelId="{3183C700-01EE-4F9E-8357-818EB9D354E1}" type="presOf" srcId="{2FD3A761-2C49-4A84-8936-42AA8D6A44E5}" destId="{C95382FC-2856-4FBD-BADF-0D0A3573FD56}" srcOrd="0" destOrd="0" presId="urn:microsoft.com/office/officeart/2005/8/layout/orgChart1"/>
    <dgm:cxn modelId="{027C3E07-6A5C-4E59-93F8-9E845DA3EA5F}" type="presOf" srcId="{F833DD0C-B145-4671-99A0-17A718967E04}" destId="{B05E632E-706F-463E-BFF4-A398F3F4C696}" srcOrd="0" destOrd="0" presId="urn:microsoft.com/office/officeart/2005/8/layout/orgChart1"/>
    <dgm:cxn modelId="{58F65F0C-4102-4AEC-B4F2-4484DEF1351A}" srcId="{5291FBF7-BBAD-49D7-8958-1E59CC58AB48}" destId="{3191E468-1AB8-4F52-8EB7-1C2A9E29493A}" srcOrd="0" destOrd="0" parTransId="{0BFF0C5E-FB4D-4286-8724-F283663395E3}" sibTransId="{E0DD1D0A-47E8-4B9A-9808-5D2C4FBABEE9}"/>
    <dgm:cxn modelId="{F4249910-2491-422B-ACAE-13EE0C53FA97}" type="presOf" srcId="{D9946B2E-1AA6-4E8A-AE25-3CB4DB56D272}" destId="{421942AA-065A-4623-8D23-4B3B952E3294}" srcOrd="0" destOrd="0" presId="urn:microsoft.com/office/officeart/2005/8/layout/orgChart1"/>
    <dgm:cxn modelId="{964D9D15-09C0-4A99-B10D-1E5798D8BA45}" type="presOf" srcId="{94A1909A-1E8C-4475-BBAB-367EB2CA7F02}" destId="{EF1AA5DD-3C52-4EEA-932C-1292A3122A87}" srcOrd="1" destOrd="0" presId="urn:microsoft.com/office/officeart/2005/8/layout/orgChart1"/>
    <dgm:cxn modelId="{77668D18-1AA0-423D-B834-573FD1C28ABA}" type="presOf" srcId="{8057D3FA-C642-4FD3-8864-34B981B712D7}" destId="{581D45B4-16A5-49CF-9466-F6899E69029D}" srcOrd="0" destOrd="0" presId="urn:microsoft.com/office/officeart/2005/8/layout/orgChart1"/>
    <dgm:cxn modelId="{433FEF23-E388-4A65-BFB4-B0CF7DEEDD7A}" type="presOf" srcId="{94A1909A-1E8C-4475-BBAB-367EB2CA7F02}" destId="{F308E89D-F8BC-4643-B70B-C20F2419C869}" srcOrd="0" destOrd="0" presId="urn:microsoft.com/office/officeart/2005/8/layout/orgChart1"/>
    <dgm:cxn modelId="{3EBFCB27-C3F3-495B-B3FE-7C09E62A11D2}" type="presOf" srcId="{B07BADE7-782B-4838-9032-CE1F9E2BD1E7}" destId="{EA384619-BE27-4A39-A66F-7775BFD2E380}" srcOrd="0" destOrd="0" presId="urn:microsoft.com/office/officeart/2005/8/layout/orgChart1"/>
    <dgm:cxn modelId="{9E8CE52E-34E5-42D6-9C4A-620489C1F269}" srcId="{94A1909A-1E8C-4475-BBAB-367EB2CA7F02}" destId="{768DE597-3B2E-40D4-9C62-1F130ED500D7}" srcOrd="1" destOrd="0" parTransId="{F833DD0C-B145-4671-99A0-17A718967E04}" sibTransId="{6A4A0362-657D-46CA-83C6-50238301F09C}"/>
    <dgm:cxn modelId="{4B783A3F-544C-40FE-96B7-7697F158F714}" srcId="{53A80C65-1BDF-445C-AB61-3DE51BD09632}" destId="{8057D3FA-C642-4FD3-8864-34B981B712D7}" srcOrd="1" destOrd="0" parTransId="{D9946B2E-1AA6-4E8A-AE25-3CB4DB56D272}" sibTransId="{D993E5A0-4F42-4561-AA73-D4513CE7AB47}"/>
    <dgm:cxn modelId="{7DAF7D5E-557B-4A07-9493-3EA3BF5B2B85}" srcId="{94A1909A-1E8C-4475-BBAB-367EB2CA7F02}" destId="{8535089A-2FC5-4809-81B0-E88846B4376A}" srcOrd="3" destOrd="0" parTransId="{D4C03953-06B4-46D8-823F-2AC0DFC1088C}" sibTransId="{81A0A006-25A8-4246-9AE5-542F366B31CA}"/>
    <dgm:cxn modelId="{211B4A60-D747-4AF0-B90E-CEB825AE0211}" type="presOf" srcId="{BAD4D2BE-F3B1-4A9A-8C6B-756FF29C301A}" destId="{2AE37182-C674-4638-898A-0DE30A246FB9}" srcOrd="0" destOrd="0" presId="urn:microsoft.com/office/officeart/2005/8/layout/orgChart1"/>
    <dgm:cxn modelId="{52FE9D45-5D15-4166-8CF5-06A90C927C97}" srcId="{53A80C65-1BDF-445C-AB61-3DE51BD09632}" destId="{4870BEFC-EE18-444F-837A-13954C767BD7}" srcOrd="0" destOrd="0" parTransId="{BAD4D2BE-F3B1-4A9A-8C6B-756FF29C301A}" sibTransId="{A1B47B5C-EF5E-482B-B438-B0127D9E2801}"/>
    <dgm:cxn modelId="{18292E48-DC40-4051-9D2A-C68A902BD3BE}" type="presOf" srcId="{4870BEFC-EE18-444F-837A-13954C767BD7}" destId="{620F6625-AC74-45E0-B8ED-B4377A7A3CDC}" srcOrd="0" destOrd="0" presId="urn:microsoft.com/office/officeart/2005/8/layout/orgChart1"/>
    <dgm:cxn modelId="{706F796A-D590-4FD0-84C2-730BF8B7670D}" type="presOf" srcId="{768DE597-3B2E-40D4-9C62-1F130ED500D7}" destId="{2AEFF8B2-E97D-4D4B-B34D-065B40BC507A}" srcOrd="0" destOrd="0" presId="urn:microsoft.com/office/officeart/2005/8/layout/orgChart1"/>
    <dgm:cxn modelId="{50C5136B-7A8F-4D0D-91A4-99549B3C5AE0}" type="presOf" srcId="{115F8D30-116C-4DC9-BD4B-C6D82B48E617}" destId="{ECB536DD-6E5B-417F-A403-C9BC4B2D6367}" srcOrd="1" destOrd="0" presId="urn:microsoft.com/office/officeart/2005/8/layout/orgChart1"/>
    <dgm:cxn modelId="{E302296C-7EED-441F-8B5F-0E111FF3A8FC}" type="presOf" srcId="{C8C3AD28-DE3A-488B-90BA-BA3DE099FBDB}" destId="{B863A3AE-EE08-4089-93BF-358008DFD27C}" srcOrd="0" destOrd="0" presId="urn:microsoft.com/office/officeart/2005/8/layout/orgChart1"/>
    <dgm:cxn modelId="{FB4A604E-54F6-4415-B04F-E099BB341E53}" type="presOf" srcId="{55B60BDF-B8D0-4E57-8DE1-2E16B85C7B6B}" destId="{4D5E842B-CCC4-4DB1-8888-449DCD667173}" srcOrd="1" destOrd="0" presId="urn:microsoft.com/office/officeart/2005/8/layout/orgChart1"/>
    <dgm:cxn modelId="{EDD1D46E-830D-4951-9643-AD08341EFE79}" srcId="{5F4B1BAD-6AD4-4139-8A23-AF85B683A248}" destId="{94A1909A-1E8C-4475-BBAB-367EB2CA7F02}" srcOrd="0" destOrd="0" parTransId="{77A78106-F2C9-404D-8DBD-5D1D2D93279B}" sibTransId="{7D9E191A-4456-419C-9896-F87EC80D6D09}"/>
    <dgm:cxn modelId="{B8EDC170-2B2F-4224-AC6E-884458EDF585}" type="presOf" srcId="{B07BADE7-782B-4838-9032-CE1F9E2BD1E7}" destId="{617DF8F7-8C36-4407-AF52-F5B056483F37}" srcOrd="1" destOrd="0" presId="urn:microsoft.com/office/officeart/2005/8/layout/orgChart1"/>
    <dgm:cxn modelId="{A7828C79-69F8-47C7-90E2-1BAB2E3C9A84}" type="presOf" srcId="{D4C03953-06B4-46D8-823F-2AC0DFC1088C}" destId="{98E89408-80FF-4A51-A4EB-021E395B477E}" srcOrd="0" destOrd="0" presId="urn:microsoft.com/office/officeart/2005/8/layout/orgChart1"/>
    <dgm:cxn modelId="{96F0075A-4595-4748-8172-8A6C60C2921C}" type="presOf" srcId="{53A80C65-1BDF-445C-AB61-3DE51BD09632}" destId="{2630DF87-8468-4AEF-9841-AC3FF041175F}" srcOrd="1" destOrd="0" presId="urn:microsoft.com/office/officeart/2005/8/layout/orgChart1"/>
    <dgm:cxn modelId="{E4770984-05DD-4F82-B0E2-BB6FF367847D}" srcId="{94A1909A-1E8C-4475-BBAB-367EB2CA7F02}" destId="{5291FBF7-BBAD-49D7-8958-1E59CC58AB48}" srcOrd="2" destOrd="0" parTransId="{969BBEF3-27DB-4B85-B57D-E03BF8DC66C6}" sibTransId="{D0423B9C-D7B3-449B-BDD2-F950B21DE464}"/>
    <dgm:cxn modelId="{A92C778A-3EB1-47A7-AF21-F578A299F258}" type="presOf" srcId="{8057D3FA-C642-4FD3-8864-34B981B712D7}" destId="{72798B5E-361E-4F0D-9DC6-7AD0AE5CA6C6}" srcOrd="1" destOrd="0" presId="urn:microsoft.com/office/officeart/2005/8/layout/orgChart1"/>
    <dgm:cxn modelId="{133F258C-2663-4BC4-9D9A-E682EF0652A1}" srcId="{768DE597-3B2E-40D4-9C62-1F130ED500D7}" destId="{55B60BDF-B8D0-4E57-8DE1-2E16B85C7B6B}" srcOrd="1" destOrd="0" parTransId="{D3FC8E04-7C7F-467D-AD8F-E989EBE1B824}" sibTransId="{25A40314-2799-4BAB-84A9-CC2466325252}"/>
    <dgm:cxn modelId="{CEB9708D-505E-455D-AE3C-D77A0ABC7DAB}" type="presOf" srcId="{D3FC8E04-7C7F-467D-AD8F-E989EBE1B824}" destId="{9B243DF7-1F61-4ECE-95B7-81F9B7DD0442}" srcOrd="0" destOrd="0" presId="urn:microsoft.com/office/officeart/2005/8/layout/orgChart1"/>
    <dgm:cxn modelId="{864DC392-DC73-429E-8DE2-6C7EF454AE84}" type="presOf" srcId="{EC12527C-A8B5-42D3-8BBA-B0B5329B2D09}" destId="{0D2FB440-2B3B-4FD6-85DE-086355F3BF96}" srcOrd="0" destOrd="0" presId="urn:microsoft.com/office/officeart/2005/8/layout/orgChart1"/>
    <dgm:cxn modelId="{DF921B97-249C-4233-9681-9BA28AF10086}" type="presOf" srcId="{5291FBF7-BBAD-49D7-8958-1E59CC58AB48}" destId="{0FB135DD-6D72-4743-B543-771AFCE42013}" srcOrd="0" destOrd="0" presId="urn:microsoft.com/office/officeart/2005/8/layout/orgChart1"/>
    <dgm:cxn modelId="{84BF3599-7627-4604-87CE-65E4018F05DC}" type="presOf" srcId="{E6FA3E20-AD9B-4238-B9E7-E550D8874BE7}" destId="{A7A5FCC9-51D6-4292-9919-EEBCF146224F}" srcOrd="1" destOrd="0" presId="urn:microsoft.com/office/officeart/2005/8/layout/orgChart1"/>
    <dgm:cxn modelId="{D0D18FAA-B195-4BF5-A963-45D007A76DAD}" type="presOf" srcId="{1D6E4A77-437E-4F3D-8015-E1CCB969AF82}" destId="{7FA2C31D-3D81-4455-A58F-D1917047EF0B}" srcOrd="0" destOrd="0" presId="urn:microsoft.com/office/officeart/2005/8/layout/orgChart1"/>
    <dgm:cxn modelId="{76B764AC-D83A-471B-814D-70CBFD0FB6FD}" srcId="{8535089A-2FC5-4809-81B0-E88846B4376A}" destId="{E6FA3E20-AD9B-4238-B9E7-E550D8874BE7}" srcOrd="0" destOrd="0" parTransId="{C8C3AD28-DE3A-488B-90BA-BA3DE099FBDB}" sibTransId="{6E6DD3C8-B2BF-403A-9C37-AC3D0278552D}"/>
    <dgm:cxn modelId="{3CAB90B4-7FFB-4520-A561-DD5F22B237E9}" type="presOf" srcId="{3191E468-1AB8-4F52-8EB7-1C2A9E29493A}" destId="{80482C6D-EEB9-4D53-BA46-E43EFD422941}" srcOrd="1" destOrd="0" presId="urn:microsoft.com/office/officeart/2005/8/layout/orgChart1"/>
    <dgm:cxn modelId="{FD8035BB-14B0-4727-B2D6-05FC37D967A8}" type="presOf" srcId="{3191E468-1AB8-4F52-8EB7-1C2A9E29493A}" destId="{AF62C330-6F0E-44DC-8BDD-66D9D64AF717}" srcOrd="0" destOrd="0" presId="urn:microsoft.com/office/officeart/2005/8/layout/orgChart1"/>
    <dgm:cxn modelId="{BE3C6DBB-62BA-455F-BC37-19E4BB7A3609}" type="presOf" srcId="{55B60BDF-B8D0-4E57-8DE1-2E16B85C7B6B}" destId="{2F3C8FDC-FF9F-4B7F-BB90-B555F3003894}" srcOrd="0" destOrd="0" presId="urn:microsoft.com/office/officeart/2005/8/layout/orgChart1"/>
    <dgm:cxn modelId="{C7BAE6C5-986E-4CC7-9330-8873FAD0F59A}" type="presOf" srcId="{53A80C65-1BDF-445C-AB61-3DE51BD09632}" destId="{C65327D8-5E59-49CC-AB49-5D9B96DBF573}" srcOrd="0" destOrd="0" presId="urn:microsoft.com/office/officeart/2005/8/layout/orgChart1"/>
    <dgm:cxn modelId="{FD323DC8-1D92-42C9-99CD-0ED69DA13C85}" type="presOf" srcId="{5F4B1BAD-6AD4-4139-8A23-AF85B683A248}" destId="{1968482D-FFF3-4160-B6CC-E765757AA2E5}" srcOrd="0" destOrd="0" presId="urn:microsoft.com/office/officeart/2005/8/layout/orgChart1"/>
    <dgm:cxn modelId="{FC29B7C8-D9A9-4279-8C72-BF11FEECA1A1}" type="presOf" srcId="{E6FA3E20-AD9B-4238-B9E7-E550D8874BE7}" destId="{B33E50C2-AC41-4A4B-A321-03EA5F5D4B73}" srcOrd="0" destOrd="0" presId="urn:microsoft.com/office/officeart/2005/8/layout/orgChart1"/>
    <dgm:cxn modelId="{222DF8CB-0F03-492B-B886-4E1548B04993}" type="presOf" srcId="{969BBEF3-27DB-4B85-B57D-E03BF8DC66C6}" destId="{E5F925A1-F45C-4FF0-B63E-470589377B02}" srcOrd="0" destOrd="0" presId="urn:microsoft.com/office/officeart/2005/8/layout/orgChart1"/>
    <dgm:cxn modelId="{D38894D0-FE7B-4958-81A1-7F2E1FE4E7CF}" srcId="{768DE597-3B2E-40D4-9C62-1F130ED500D7}" destId="{B07BADE7-782B-4838-9032-CE1F9E2BD1E7}" srcOrd="0" destOrd="0" parTransId="{2FD3A761-2C49-4A84-8936-42AA8D6A44E5}" sibTransId="{0E48D0B8-E890-4D6A-B633-E433B4EE26A1}"/>
    <dgm:cxn modelId="{6165DFD5-B409-49EE-913F-435C6DD07D89}" type="presOf" srcId="{4870BEFC-EE18-444F-837A-13954C767BD7}" destId="{A57A63E2-40A9-4627-9247-4CFE172EC8F7}" srcOrd="1" destOrd="0" presId="urn:microsoft.com/office/officeart/2005/8/layout/orgChart1"/>
    <dgm:cxn modelId="{DBEB37E3-9207-4002-AE9F-5C361B65A81D}" type="presOf" srcId="{8535089A-2FC5-4809-81B0-E88846B4376A}" destId="{783F42EB-6649-4F23-9D7C-FEE8DD6E21DB}" srcOrd="0" destOrd="0" presId="urn:microsoft.com/office/officeart/2005/8/layout/orgChart1"/>
    <dgm:cxn modelId="{17B7DEE9-94C7-4481-A90C-9ECD3ED8C39F}" type="presOf" srcId="{5291FBF7-BBAD-49D7-8958-1E59CC58AB48}" destId="{DFCAEA97-6770-44FC-A6FF-5580EC809C6C}" srcOrd="1" destOrd="0" presId="urn:microsoft.com/office/officeart/2005/8/layout/orgChart1"/>
    <dgm:cxn modelId="{4845C3EB-7B68-4AC5-B333-5EE89F90F04C}" type="presOf" srcId="{115F8D30-116C-4DC9-BD4B-C6D82B48E617}" destId="{F4459F36-4665-4D86-81D8-82FEFF773B23}" srcOrd="0" destOrd="0" presId="urn:microsoft.com/office/officeart/2005/8/layout/orgChart1"/>
    <dgm:cxn modelId="{70650EF0-6735-49F0-A657-E27DC246209A}" srcId="{5291FBF7-BBAD-49D7-8958-1E59CC58AB48}" destId="{115F8D30-116C-4DC9-BD4B-C6D82B48E617}" srcOrd="1" destOrd="0" parTransId="{EC12527C-A8B5-42D3-8BBA-B0B5329B2D09}" sibTransId="{98D747F2-14FE-46D8-BE16-EEDF79FDB05B}"/>
    <dgm:cxn modelId="{4EE817F4-F75A-49EB-BAE8-7D549E7657DE}" type="presOf" srcId="{0BFF0C5E-FB4D-4286-8724-F283663395E3}" destId="{2C14081C-D699-4B97-9D84-BFFEFD0FF2CE}" srcOrd="0" destOrd="0" presId="urn:microsoft.com/office/officeart/2005/8/layout/orgChart1"/>
    <dgm:cxn modelId="{6347E6FA-5805-4047-A79E-A411350E2A57}" type="presOf" srcId="{8535089A-2FC5-4809-81B0-E88846B4376A}" destId="{01ED78D0-650F-4E64-9E6F-9DA241A9BDE3}" srcOrd="1" destOrd="0" presId="urn:microsoft.com/office/officeart/2005/8/layout/orgChart1"/>
    <dgm:cxn modelId="{A3FDCEFD-E4A2-45D8-9216-EF3EF2771BD4}" srcId="{94A1909A-1E8C-4475-BBAB-367EB2CA7F02}" destId="{53A80C65-1BDF-445C-AB61-3DE51BD09632}" srcOrd="0" destOrd="0" parTransId="{1D6E4A77-437E-4F3D-8015-E1CCB969AF82}" sibTransId="{FE736DEB-96A1-44FE-8B6F-2DD587BE0C74}"/>
    <dgm:cxn modelId="{86D9633A-EAC7-4F93-8007-E5C2CCD7A424}" type="presParOf" srcId="{1968482D-FFF3-4160-B6CC-E765757AA2E5}" destId="{97F5974B-E6D9-47A7-9308-B45CBBA44361}" srcOrd="0" destOrd="0" presId="urn:microsoft.com/office/officeart/2005/8/layout/orgChart1"/>
    <dgm:cxn modelId="{74A4A4C0-61EA-4E1C-8D0F-7D42E0ED421A}" type="presParOf" srcId="{97F5974B-E6D9-47A7-9308-B45CBBA44361}" destId="{95B58645-BBD8-4124-92C8-B50B814C04EC}" srcOrd="0" destOrd="0" presId="urn:microsoft.com/office/officeart/2005/8/layout/orgChart1"/>
    <dgm:cxn modelId="{360327DD-8F1E-48CD-A6A7-469433D97DC4}" type="presParOf" srcId="{95B58645-BBD8-4124-92C8-B50B814C04EC}" destId="{F308E89D-F8BC-4643-B70B-C20F2419C869}" srcOrd="0" destOrd="0" presId="urn:microsoft.com/office/officeart/2005/8/layout/orgChart1"/>
    <dgm:cxn modelId="{8C49FD2F-1B9C-4BD9-8212-2D3C8106221E}" type="presParOf" srcId="{95B58645-BBD8-4124-92C8-B50B814C04EC}" destId="{EF1AA5DD-3C52-4EEA-932C-1292A3122A87}" srcOrd="1" destOrd="0" presId="urn:microsoft.com/office/officeart/2005/8/layout/orgChart1"/>
    <dgm:cxn modelId="{1E382364-0C62-49DD-8F30-D91A35A908E7}" type="presParOf" srcId="{97F5974B-E6D9-47A7-9308-B45CBBA44361}" destId="{BB01A702-3AA6-4391-B1B9-5A9F46A10728}" srcOrd="1" destOrd="0" presId="urn:microsoft.com/office/officeart/2005/8/layout/orgChart1"/>
    <dgm:cxn modelId="{A05B8867-8F0E-4E2D-B1B1-E4A442F3282A}" type="presParOf" srcId="{BB01A702-3AA6-4391-B1B9-5A9F46A10728}" destId="{7FA2C31D-3D81-4455-A58F-D1917047EF0B}" srcOrd="0" destOrd="0" presId="urn:microsoft.com/office/officeart/2005/8/layout/orgChart1"/>
    <dgm:cxn modelId="{6F30315C-D720-47D7-B8B5-B68FC0BB63AD}" type="presParOf" srcId="{BB01A702-3AA6-4391-B1B9-5A9F46A10728}" destId="{A5BE0ABA-8AF9-45E2-AD40-CF2E8720A004}" srcOrd="1" destOrd="0" presId="urn:microsoft.com/office/officeart/2005/8/layout/orgChart1"/>
    <dgm:cxn modelId="{91409175-0B26-465A-8A4F-540EABC39D1F}" type="presParOf" srcId="{A5BE0ABA-8AF9-45E2-AD40-CF2E8720A004}" destId="{C0139A9E-F115-4B14-9304-334B5C64FA21}" srcOrd="0" destOrd="0" presId="urn:microsoft.com/office/officeart/2005/8/layout/orgChart1"/>
    <dgm:cxn modelId="{CF7CFA7B-12C3-4E89-BD5F-5ED3CB8B56BC}" type="presParOf" srcId="{C0139A9E-F115-4B14-9304-334B5C64FA21}" destId="{C65327D8-5E59-49CC-AB49-5D9B96DBF573}" srcOrd="0" destOrd="0" presId="urn:microsoft.com/office/officeart/2005/8/layout/orgChart1"/>
    <dgm:cxn modelId="{241B5FC5-88AC-4952-BD6F-FA6995799302}" type="presParOf" srcId="{C0139A9E-F115-4B14-9304-334B5C64FA21}" destId="{2630DF87-8468-4AEF-9841-AC3FF041175F}" srcOrd="1" destOrd="0" presId="urn:microsoft.com/office/officeart/2005/8/layout/orgChart1"/>
    <dgm:cxn modelId="{B1D711D0-9B25-481B-B3F3-B465D0C6BE9A}" type="presParOf" srcId="{A5BE0ABA-8AF9-45E2-AD40-CF2E8720A004}" destId="{45FC1ABC-D845-4F47-9CF6-AB96FA1313C9}" srcOrd="1" destOrd="0" presId="urn:microsoft.com/office/officeart/2005/8/layout/orgChart1"/>
    <dgm:cxn modelId="{B874137F-0959-4EB2-B0FF-365673B865A6}" type="presParOf" srcId="{45FC1ABC-D845-4F47-9CF6-AB96FA1313C9}" destId="{2AE37182-C674-4638-898A-0DE30A246FB9}" srcOrd="0" destOrd="0" presId="urn:microsoft.com/office/officeart/2005/8/layout/orgChart1"/>
    <dgm:cxn modelId="{1D3D8E6E-881E-4B2F-8B7E-DF4C82D14C32}" type="presParOf" srcId="{45FC1ABC-D845-4F47-9CF6-AB96FA1313C9}" destId="{AF3C0C55-9801-421B-BB34-ECA24AD279CB}" srcOrd="1" destOrd="0" presId="urn:microsoft.com/office/officeart/2005/8/layout/orgChart1"/>
    <dgm:cxn modelId="{BD957E52-698B-4606-8FA0-F1884378CAD3}" type="presParOf" srcId="{AF3C0C55-9801-421B-BB34-ECA24AD279CB}" destId="{763FF141-A43C-4373-A929-83B68B8944F3}" srcOrd="0" destOrd="0" presId="urn:microsoft.com/office/officeart/2005/8/layout/orgChart1"/>
    <dgm:cxn modelId="{E6EACEDD-A214-4098-AC6C-EE49946F8AE6}" type="presParOf" srcId="{763FF141-A43C-4373-A929-83B68B8944F3}" destId="{620F6625-AC74-45E0-B8ED-B4377A7A3CDC}" srcOrd="0" destOrd="0" presId="urn:microsoft.com/office/officeart/2005/8/layout/orgChart1"/>
    <dgm:cxn modelId="{0B06542C-F2E4-45D5-A1AE-4ED9AE0C6B3E}" type="presParOf" srcId="{763FF141-A43C-4373-A929-83B68B8944F3}" destId="{A57A63E2-40A9-4627-9247-4CFE172EC8F7}" srcOrd="1" destOrd="0" presId="urn:microsoft.com/office/officeart/2005/8/layout/orgChart1"/>
    <dgm:cxn modelId="{A26CBFD0-A35D-445C-B8B9-6CA922ECA3D0}" type="presParOf" srcId="{AF3C0C55-9801-421B-BB34-ECA24AD279CB}" destId="{B106CBD0-C802-4DE9-86F7-4A2A22CCE8BF}" srcOrd="1" destOrd="0" presId="urn:microsoft.com/office/officeart/2005/8/layout/orgChart1"/>
    <dgm:cxn modelId="{B0E49E3D-B18A-4DA5-B751-F3B756FA3A2B}" type="presParOf" srcId="{AF3C0C55-9801-421B-BB34-ECA24AD279CB}" destId="{FA603CE4-3760-4B81-A6F5-A3AA4ADD32C3}" srcOrd="2" destOrd="0" presId="urn:microsoft.com/office/officeart/2005/8/layout/orgChart1"/>
    <dgm:cxn modelId="{87398B2A-D523-4C16-BFD6-DC8E24131F14}" type="presParOf" srcId="{45FC1ABC-D845-4F47-9CF6-AB96FA1313C9}" destId="{421942AA-065A-4623-8D23-4B3B952E3294}" srcOrd="2" destOrd="0" presId="urn:microsoft.com/office/officeart/2005/8/layout/orgChart1"/>
    <dgm:cxn modelId="{3B78B790-0259-4CFC-9AA8-E0908DDBDD55}" type="presParOf" srcId="{45FC1ABC-D845-4F47-9CF6-AB96FA1313C9}" destId="{C58301B9-76B8-4E78-9CD6-E2A3525155DA}" srcOrd="3" destOrd="0" presId="urn:microsoft.com/office/officeart/2005/8/layout/orgChart1"/>
    <dgm:cxn modelId="{F23FC6E5-0176-4CB4-8142-A2DC2F7AEF48}" type="presParOf" srcId="{C58301B9-76B8-4E78-9CD6-E2A3525155DA}" destId="{73BC6780-FF7A-4986-A4F9-130540AE88F2}" srcOrd="0" destOrd="0" presId="urn:microsoft.com/office/officeart/2005/8/layout/orgChart1"/>
    <dgm:cxn modelId="{1E9FAE14-DB46-4389-AE73-20B54DB88C61}" type="presParOf" srcId="{73BC6780-FF7A-4986-A4F9-130540AE88F2}" destId="{581D45B4-16A5-49CF-9466-F6899E69029D}" srcOrd="0" destOrd="0" presId="urn:microsoft.com/office/officeart/2005/8/layout/orgChart1"/>
    <dgm:cxn modelId="{1D75E653-9040-46C4-A862-130BCA195D6F}" type="presParOf" srcId="{73BC6780-FF7A-4986-A4F9-130540AE88F2}" destId="{72798B5E-361E-4F0D-9DC6-7AD0AE5CA6C6}" srcOrd="1" destOrd="0" presId="urn:microsoft.com/office/officeart/2005/8/layout/orgChart1"/>
    <dgm:cxn modelId="{E95AFE57-EFA1-43B0-A9F5-D6DB7AFA8611}" type="presParOf" srcId="{C58301B9-76B8-4E78-9CD6-E2A3525155DA}" destId="{FD2EA3A4-442D-4848-8C8D-EAD6D2F48D15}" srcOrd="1" destOrd="0" presId="urn:microsoft.com/office/officeart/2005/8/layout/orgChart1"/>
    <dgm:cxn modelId="{7B8682D1-55DD-45CC-AC07-5B8E1C046232}" type="presParOf" srcId="{C58301B9-76B8-4E78-9CD6-E2A3525155DA}" destId="{CD2317AA-4B82-4958-AE78-E26A9CEA49E0}" srcOrd="2" destOrd="0" presId="urn:microsoft.com/office/officeart/2005/8/layout/orgChart1"/>
    <dgm:cxn modelId="{7527BB4D-BC67-4C28-BF5B-948F255D27A3}" type="presParOf" srcId="{A5BE0ABA-8AF9-45E2-AD40-CF2E8720A004}" destId="{794FC21C-4D2A-4EEA-BDDA-27E095861BFA}" srcOrd="2" destOrd="0" presId="urn:microsoft.com/office/officeart/2005/8/layout/orgChart1"/>
    <dgm:cxn modelId="{32FFBE0E-64E3-47B0-A6B5-7F8C44E55050}" type="presParOf" srcId="{BB01A702-3AA6-4391-B1B9-5A9F46A10728}" destId="{B05E632E-706F-463E-BFF4-A398F3F4C696}" srcOrd="2" destOrd="0" presId="urn:microsoft.com/office/officeart/2005/8/layout/orgChart1"/>
    <dgm:cxn modelId="{07E02C22-968D-45FB-AD0A-58DDBD5E3527}" type="presParOf" srcId="{BB01A702-3AA6-4391-B1B9-5A9F46A10728}" destId="{CE3B207A-165E-4E26-AD83-B1F44534EA5A}" srcOrd="3" destOrd="0" presId="urn:microsoft.com/office/officeart/2005/8/layout/orgChart1"/>
    <dgm:cxn modelId="{3E205705-8D9B-4E06-80DF-0E972FF69999}" type="presParOf" srcId="{CE3B207A-165E-4E26-AD83-B1F44534EA5A}" destId="{B558FE79-FBFC-4BCE-9B19-9B2EEA64FD38}" srcOrd="0" destOrd="0" presId="urn:microsoft.com/office/officeart/2005/8/layout/orgChart1"/>
    <dgm:cxn modelId="{D000092E-EDAC-422C-8ABB-F7E4E0BAB7DB}" type="presParOf" srcId="{B558FE79-FBFC-4BCE-9B19-9B2EEA64FD38}" destId="{2AEFF8B2-E97D-4D4B-B34D-065B40BC507A}" srcOrd="0" destOrd="0" presId="urn:microsoft.com/office/officeart/2005/8/layout/orgChart1"/>
    <dgm:cxn modelId="{7F666970-BDBA-4383-BD0F-5AD522257BBA}" type="presParOf" srcId="{B558FE79-FBFC-4BCE-9B19-9B2EEA64FD38}" destId="{BB633511-48BB-414F-BC7C-07C65466F407}" srcOrd="1" destOrd="0" presId="urn:microsoft.com/office/officeart/2005/8/layout/orgChart1"/>
    <dgm:cxn modelId="{AA6B5E45-0592-4B26-B912-51AA3698F0FD}" type="presParOf" srcId="{CE3B207A-165E-4E26-AD83-B1F44534EA5A}" destId="{D8B02D69-CB6E-4A38-9224-AA69FE7328A1}" srcOrd="1" destOrd="0" presId="urn:microsoft.com/office/officeart/2005/8/layout/orgChart1"/>
    <dgm:cxn modelId="{2EFF1A84-46D3-4A73-8CC1-5948170BC435}" type="presParOf" srcId="{D8B02D69-CB6E-4A38-9224-AA69FE7328A1}" destId="{C95382FC-2856-4FBD-BADF-0D0A3573FD56}" srcOrd="0" destOrd="0" presId="urn:microsoft.com/office/officeart/2005/8/layout/orgChart1"/>
    <dgm:cxn modelId="{DAD3A3DB-4AD1-4ACD-A65B-43DF53490ED2}" type="presParOf" srcId="{D8B02D69-CB6E-4A38-9224-AA69FE7328A1}" destId="{9130A597-D045-441D-B398-2930F4418172}" srcOrd="1" destOrd="0" presId="urn:microsoft.com/office/officeart/2005/8/layout/orgChart1"/>
    <dgm:cxn modelId="{DCF5DFC8-3516-4F44-B9AC-30B671C2D7E6}" type="presParOf" srcId="{9130A597-D045-441D-B398-2930F4418172}" destId="{03836D79-8B98-4631-8997-B3A479E64C9E}" srcOrd="0" destOrd="0" presId="urn:microsoft.com/office/officeart/2005/8/layout/orgChart1"/>
    <dgm:cxn modelId="{C010CDC7-3508-4FE0-95D5-92ACB66E2C3F}" type="presParOf" srcId="{03836D79-8B98-4631-8997-B3A479E64C9E}" destId="{EA384619-BE27-4A39-A66F-7775BFD2E380}" srcOrd="0" destOrd="0" presId="urn:microsoft.com/office/officeart/2005/8/layout/orgChart1"/>
    <dgm:cxn modelId="{E46594B7-2B18-48D1-B96A-849C809F3E3D}" type="presParOf" srcId="{03836D79-8B98-4631-8997-B3A479E64C9E}" destId="{617DF8F7-8C36-4407-AF52-F5B056483F37}" srcOrd="1" destOrd="0" presId="urn:microsoft.com/office/officeart/2005/8/layout/orgChart1"/>
    <dgm:cxn modelId="{2974E5F1-6B4A-4BE9-8811-73DDD053B89D}" type="presParOf" srcId="{9130A597-D045-441D-B398-2930F4418172}" destId="{A5573E73-FAD0-4FD7-AEBC-F477587949D2}" srcOrd="1" destOrd="0" presId="urn:microsoft.com/office/officeart/2005/8/layout/orgChart1"/>
    <dgm:cxn modelId="{580DE00C-AF84-4C1C-9013-BCDFC9039A37}" type="presParOf" srcId="{9130A597-D045-441D-B398-2930F4418172}" destId="{4B80EF1A-9A39-444F-81DD-AC9C9D2A3174}" srcOrd="2" destOrd="0" presId="urn:microsoft.com/office/officeart/2005/8/layout/orgChart1"/>
    <dgm:cxn modelId="{110682C1-5D51-4877-9C1B-DE8A6232E2C6}" type="presParOf" srcId="{D8B02D69-CB6E-4A38-9224-AA69FE7328A1}" destId="{9B243DF7-1F61-4ECE-95B7-81F9B7DD0442}" srcOrd="2" destOrd="0" presId="urn:microsoft.com/office/officeart/2005/8/layout/orgChart1"/>
    <dgm:cxn modelId="{AAD6BCFD-018C-4DFF-AF4F-08CE9605AD48}" type="presParOf" srcId="{D8B02D69-CB6E-4A38-9224-AA69FE7328A1}" destId="{21F68236-7E39-48A2-8721-0B9B094C28E7}" srcOrd="3" destOrd="0" presId="urn:microsoft.com/office/officeart/2005/8/layout/orgChart1"/>
    <dgm:cxn modelId="{37D9C8DC-3B2C-4077-99D4-542038BA3C52}" type="presParOf" srcId="{21F68236-7E39-48A2-8721-0B9B094C28E7}" destId="{E3AEE916-7125-46F8-BC31-5C309F0CD25B}" srcOrd="0" destOrd="0" presId="urn:microsoft.com/office/officeart/2005/8/layout/orgChart1"/>
    <dgm:cxn modelId="{9243B865-1F7D-4FA3-803E-3AFB83FE963B}" type="presParOf" srcId="{E3AEE916-7125-46F8-BC31-5C309F0CD25B}" destId="{2F3C8FDC-FF9F-4B7F-BB90-B555F3003894}" srcOrd="0" destOrd="0" presId="urn:microsoft.com/office/officeart/2005/8/layout/orgChart1"/>
    <dgm:cxn modelId="{DCE0CA8D-37CA-4DAB-86EA-A4C0CFDB6770}" type="presParOf" srcId="{E3AEE916-7125-46F8-BC31-5C309F0CD25B}" destId="{4D5E842B-CCC4-4DB1-8888-449DCD667173}" srcOrd="1" destOrd="0" presId="urn:microsoft.com/office/officeart/2005/8/layout/orgChart1"/>
    <dgm:cxn modelId="{24FD8174-9BCC-464B-A2CC-8766235334B2}" type="presParOf" srcId="{21F68236-7E39-48A2-8721-0B9B094C28E7}" destId="{A3DCA778-7266-4459-BA93-49AB8D56C4E5}" srcOrd="1" destOrd="0" presId="urn:microsoft.com/office/officeart/2005/8/layout/orgChart1"/>
    <dgm:cxn modelId="{514E1E30-A52C-4C20-8908-6181AE08A914}" type="presParOf" srcId="{21F68236-7E39-48A2-8721-0B9B094C28E7}" destId="{BDEC7CA9-FD42-4EBE-BA56-29DC1EB1ADF8}" srcOrd="2" destOrd="0" presId="urn:microsoft.com/office/officeart/2005/8/layout/orgChart1"/>
    <dgm:cxn modelId="{70C0AD18-33CD-4836-B54B-4E737CE3EC1E}" type="presParOf" srcId="{CE3B207A-165E-4E26-AD83-B1F44534EA5A}" destId="{2AD533F3-ECBE-4342-B6C8-440F5B085BEE}" srcOrd="2" destOrd="0" presId="urn:microsoft.com/office/officeart/2005/8/layout/orgChart1"/>
    <dgm:cxn modelId="{DC554354-1ECC-4038-99B6-FDD03B3542EB}" type="presParOf" srcId="{BB01A702-3AA6-4391-B1B9-5A9F46A10728}" destId="{E5F925A1-F45C-4FF0-B63E-470589377B02}" srcOrd="4" destOrd="0" presId="urn:microsoft.com/office/officeart/2005/8/layout/orgChart1"/>
    <dgm:cxn modelId="{D482CC9D-5EE7-469A-87AA-3C55F736B50F}" type="presParOf" srcId="{BB01A702-3AA6-4391-B1B9-5A9F46A10728}" destId="{874A3961-3B8C-485E-BED5-7783DF4FDCA8}" srcOrd="5" destOrd="0" presId="urn:microsoft.com/office/officeart/2005/8/layout/orgChart1"/>
    <dgm:cxn modelId="{3E06F76C-CA72-4E87-9D46-CFDB6FFB4747}" type="presParOf" srcId="{874A3961-3B8C-485E-BED5-7783DF4FDCA8}" destId="{ADD11E5E-9B1B-409A-A547-1BF337B3FBE1}" srcOrd="0" destOrd="0" presId="urn:microsoft.com/office/officeart/2005/8/layout/orgChart1"/>
    <dgm:cxn modelId="{0B96310B-8068-40B3-A694-A61105F6F34C}" type="presParOf" srcId="{ADD11E5E-9B1B-409A-A547-1BF337B3FBE1}" destId="{0FB135DD-6D72-4743-B543-771AFCE42013}" srcOrd="0" destOrd="0" presId="urn:microsoft.com/office/officeart/2005/8/layout/orgChart1"/>
    <dgm:cxn modelId="{6D4D7E63-E483-4B80-9C83-3AA32571B344}" type="presParOf" srcId="{ADD11E5E-9B1B-409A-A547-1BF337B3FBE1}" destId="{DFCAEA97-6770-44FC-A6FF-5580EC809C6C}" srcOrd="1" destOrd="0" presId="urn:microsoft.com/office/officeart/2005/8/layout/orgChart1"/>
    <dgm:cxn modelId="{CA0806FF-6312-4E11-97B3-ADA00B356AF2}" type="presParOf" srcId="{874A3961-3B8C-485E-BED5-7783DF4FDCA8}" destId="{38F9B4D1-6376-42D1-9F97-FDB09770A6C2}" srcOrd="1" destOrd="0" presId="urn:microsoft.com/office/officeart/2005/8/layout/orgChart1"/>
    <dgm:cxn modelId="{110C81C3-3CD4-4ED5-9E83-FA5BDC102744}" type="presParOf" srcId="{38F9B4D1-6376-42D1-9F97-FDB09770A6C2}" destId="{2C14081C-D699-4B97-9D84-BFFEFD0FF2CE}" srcOrd="0" destOrd="0" presId="urn:microsoft.com/office/officeart/2005/8/layout/orgChart1"/>
    <dgm:cxn modelId="{4D21963F-3468-4018-8E53-2A937521DF46}" type="presParOf" srcId="{38F9B4D1-6376-42D1-9F97-FDB09770A6C2}" destId="{771E9E3C-54DE-4C2E-923E-972ED2BB371A}" srcOrd="1" destOrd="0" presId="urn:microsoft.com/office/officeart/2005/8/layout/orgChart1"/>
    <dgm:cxn modelId="{CAED5A8F-799B-4D6F-AB06-FD8682239653}" type="presParOf" srcId="{771E9E3C-54DE-4C2E-923E-972ED2BB371A}" destId="{7A52B3CE-52DB-4527-A04E-089B38B11702}" srcOrd="0" destOrd="0" presId="urn:microsoft.com/office/officeart/2005/8/layout/orgChart1"/>
    <dgm:cxn modelId="{5EB1D788-F1CD-449E-844C-8339C9A24DD4}" type="presParOf" srcId="{7A52B3CE-52DB-4527-A04E-089B38B11702}" destId="{AF62C330-6F0E-44DC-8BDD-66D9D64AF717}" srcOrd="0" destOrd="0" presId="urn:microsoft.com/office/officeart/2005/8/layout/orgChart1"/>
    <dgm:cxn modelId="{3549939B-9EE1-40EA-869A-B9B4D2348A23}" type="presParOf" srcId="{7A52B3CE-52DB-4527-A04E-089B38B11702}" destId="{80482C6D-EEB9-4D53-BA46-E43EFD422941}" srcOrd="1" destOrd="0" presId="urn:microsoft.com/office/officeart/2005/8/layout/orgChart1"/>
    <dgm:cxn modelId="{60A9D3BB-519F-4951-80D6-387CB87AC07D}" type="presParOf" srcId="{771E9E3C-54DE-4C2E-923E-972ED2BB371A}" destId="{BA450CBE-3C54-4D44-BF26-02FD78E520FD}" srcOrd="1" destOrd="0" presId="urn:microsoft.com/office/officeart/2005/8/layout/orgChart1"/>
    <dgm:cxn modelId="{3BC62257-B9DC-45F6-9209-2BA6F70D9F36}" type="presParOf" srcId="{771E9E3C-54DE-4C2E-923E-972ED2BB371A}" destId="{8E99AAA7-7DE4-413E-9AE1-5119B4BBFFFE}" srcOrd="2" destOrd="0" presId="urn:microsoft.com/office/officeart/2005/8/layout/orgChart1"/>
    <dgm:cxn modelId="{569F5E28-3918-4E4B-9556-AD1E0804CDA2}" type="presParOf" srcId="{38F9B4D1-6376-42D1-9F97-FDB09770A6C2}" destId="{0D2FB440-2B3B-4FD6-85DE-086355F3BF96}" srcOrd="2" destOrd="0" presId="urn:microsoft.com/office/officeart/2005/8/layout/orgChart1"/>
    <dgm:cxn modelId="{B0A3ECCE-4835-4043-B6F2-914119D1DBAF}" type="presParOf" srcId="{38F9B4D1-6376-42D1-9F97-FDB09770A6C2}" destId="{CE8A709C-8988-4E45-A52D-67925FC2BB4D}" srcOrd="3" destOrd="0" presId="urn:microsoft.com/office/officeart/2005/8/layout/orgChart1"/>
    <dgm:cxn modelId="{1411AA4C-338A-47FF-B965-B49296F46EC5}" type="presParOf" srcId="{CE8A709C-8988-4E45-A52D-67925FC2BB4D}" destId="{C45C126F-2E9E-4BA1-A5C5-F4162C3EC62B}" srcOrd="0" destOrd="0" presId="urn:microsoft.com/office/officeart/2005/8/layout/orgChart1"/>
    <dgm:cxn modelId="{1BDB5333-3877-4147-8691-286C2C0B4796}" type="presParOf" srcId="{C45C126F-2E9E-4BA1-A5C5-F4162C3EC62B}" destId="{F4459F36-4665-4D86-81D8-82FEFF773B23}" srcOrd="0" destOrd="0" presId="urn:microsoft.com/office/officeart/2005/8/layout/orgChart1"/>
    <dgm:cxn modelId="{27C98584-56EC-44F7-805B-53DE5E76C522}" type="presParOf" srcId="{C45C126F-2E9E-4BA1-A5C5-F4162C3EC62B}" destId="{ECB536DD-6E5B-417F-A403-C9BC4B2D6367}" srcOrd="1" destOrd="0" presId="urn:microsoft.com/office/officeart/2005/8/layout/orgChart1"/>
    <dgm:cxn modelId="{9CB8F236-9B1B-4D6F-845C-9CB73B7A6F85}" type="presParOf" srcId="{CE8A709C-8988-4E45-A52D-67925FC2BB4D}" destId="{4EC7058E-5C7A-43A0-BD4B-F1B9155D30C7}" srcOrd="1" destOrd="0" presId="urn:microsoft.com/office/officeart/2005/8/layout/orgChart1"/>
    <dgm:cxn modelId="{0C2517A4-2918-4659-9945-5FB3164B46B6}" type="presParOf" srcId="{CE8A709C-8988-4E45-A52D-67925FC2BB4D}" destId="{45838256-D41C-4F6D-90D9-7C81319B0BBD}" srcOrd="2" destOrd="0" presId="urn:microsoft.com/office/officeart/2005/8/layout/orgChart1"/>
    <dgm:cxn modelId="{411A62DF-A3AF-4A6C-A1BE-6C6BCF15556C}" type="presParOf" srcId="{874A3961-3B8C-485E-BED5-7783DF4FDCA8}" destId="{AEE781E3-0E83-4A00-98BB-AA967079FF0A}" srcOrd="2" destOrd="0" presId="urn:microsoft.com/office/officeart/2005/8/layout/orgChart1"/>
    <dgm:cxn modelId="{CBE1989A-B3E9-4E5E-99F3-603C8E1B609E}" type="presParOf" srcId="{BB01A702-3AA6-4391-B1B9-5A9F46A10728}" destId="{98E89408-80FF-4A51-A4EB-021E395B477E}" srcOrd="6" destOrd="0" presId="urn:microsoft.com/office/officeart/2005/8/layout/orgChart1"/>
    <dgm:cxn modelId="{17B93C21-1FE8-4BC2-813E-329F126829CE}" type="presParOf" srcId="{BB01A702-3AA6-4391-B1B9-5A9F46A10728}" destId="{E7FEC207-4C60-4451-B274-CD15AEEBA7A8}" srcOrd="7" destOrd="0" presId="urn:microsoft.com/office/officeart/2005/8/layout/orgChart1"/>
    <dgm:cxn modelId="{9FE0115F-1355-4FD5-8063-CBCDFB1CDEC7}" type="presParOf" srcId="{E7FEC207-4C60-4451-B274-CD15AEEBA7A8}" destId="{F8DAEA93-E8B7-46A5-8489-61ACC79DBB64}" srcOrd="0" destOrd="0" presId="urn:microsoft.com/office/officeart/2005/8/layout/orgChart1"/>
    <dgm:cxn modelId="{F0797354-C2DA-4B16-9A5E-466A261EFA60}" type="presParOf" srcId="{F8DAEA93-E8B7-46A5-8489-61ACC79DBB64}" destId="{783F42EB-6649-4F23-9D7C-FEE8DD6E21DB}" srcOrd="0" destOrd="0" presId="urn:microsoft.com/office/officeart/2005/8/layout/orgChart1"/>
    <dgm:cxn modelId="{6CDD49E7-FFDA-42B3-85AF-5DDDA0CEC7F2}" type="presParOf" srcId="{F8DAEA93-E8B7-46A5-8489-61ACC79DBB64}" destId="{01ED78D0-650F-4E64-9E6F-9DA241A9BDE3}" srcOrd="1" destOrd="0" presId="urn:microsoft.com/office/officeart/2005/8/layout/orgChart1"/>
    <dgm:cxn modelId="{63567766-27BC-49BE-8D8C-CDF83B73A0FA}" type="presParOf" srcId="{E7FEC207-4C60-4451-B274-CD15AEEBA7A8}" destId="{D1EB33F6-0E5A-4E35-AB33-25845E53BEE1}" srcOrd="1" destOrd="0" presId="urn:microsoft.com/office/officeart/2005/8/layout/orgChart1"/>
    <dgm:cxn modelId="{185338BA-C8ED-439F-8322-A9CCE0D49136}" type="presParOf" srcId="{D1EB33F6-0E5A-4E35-AB33-25845E53BEE1}" destId="{B863A3AE-EE08-4089-93BF-358008DFD27C}" srcOrd="0" destOrd="0" presId="urn:microsoft.com/office/officeart/2005/8/layout/orgChart1"/>
    <dgm:cxn modelId="{6A202F9A-0814-4825-9F6D-99B468A9FB23}" type="presParOf" srcId="{D1EB33F6-0E5A-4E35-AB33-25845E53BEE1}" destId="{06493820-C28E-4EB3-9B88-5330FBC18952}" srcOrd="1" destOrd="0" presId="urn:microsoft.com/office/officeart/2005/8/layout/orgChart1"/>
    <dgm:cxn modelId="{68D91683-9F3F-43D9-B0DF-5C11DA789C86}" type="presParOf" srcId="{06493820-C28E-4EB3-9B88-5330FBC18952}" destId="{BE6B56A3-9489-4CE0-BDE6-A504F0573F4B}" srcOrd="0" destOrd="0" presId="urn:microsoft.com/office/officeart/2005/8/layout/orgChart1"/>
    <dgm:cxn modelId="{A7E9DD59-703B-43A0-A34D-0227E1EC5B4E}" type="presParOf" srcId="{BE6B56A3-9489-4CE0-BDE6-A504F0573F4B}" destId="{B33E50C2-AC41-4A4B-A321-03EA5F5D4B73}" srcOrd="0" destOrd="0" presId="urn:microsoft.com/office/officeart/2005/8/layout/orgChart1"/>
    <dgm:cxn modelId="{0C0E784D-4C59-4958-B3C0-DCE4700CDEB4}" type="presParOf" srcId="{BE6B56A3-9489-4CE0-BDE6-A504F0573F4B}" destId="{A7A5FCC9-51D6-4292-9919-EEBCF146224F}" srcOrd="1" destOrd="0" presId="urn:microsoft.com/office/officeart/2005/8/layout/orgChart1"/>
    <dgm:cxn modelId="{4F15A91D-1F2D-4F1A-B0C9-F99E2A145576}" type="presParOf" srcId="{06493820-C28E-4EB3-9B88-5330FBC18952}" destId="{8BA39D71-4D11-466D-9725-F4BE31094FCB}" srcOrd="1" destOrd="0" presId="urn:microsoft.com/office/officeart/2005/8/layout/orgChart1"/>
    <dgm:cxn modelId="{376E0664-1CF2-4821-A8C8-38FC2125E3F5}" type="presParOf" srcId="{06493820-C28E-4EB3-9B88-5330FBC18952}" destId="{B0876492-CCBF-4221-8DA9-6EF554B29515}" srcOrd="2" destOrd="0" presId="urn:microsoft.com/office/officeart/2005/8/layout/orgChart1"/>
    <dgm:cxn modelId="{1323C2EE-8575-4F13-8D71-BF4CA653E48B}" type="presParOf" srcId="{E7FEC207-4C60-4451-B274-CD15AEEBA7A8}" destId="{2B1C1B09-6CB2-451A-A449-BC4701F3221E}" srcOrd="2" destOrd="0" presId="urn:microsoft.com/office/officeart/2005/8/layout/orgChart1"/>
    <dgm:cxn modelId="{68027626-BEBF-4618-8210-9CB918D78D0B}" type="presParOf" srcId="{97F5974B-E6D9-47A7-9308-B45CBBA44361}" destId="{94FDF7B6-3E0B-41FA-9257-BC2BD0611B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4B1BAD-6AD4-4139-8A23-AF85B683A248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A1909A-1E8C-4475-BBAB-367EB2CA7F02}">
      <dgm:prSet phldrT="[Text]"/>
      <dgm:spPr/>
      <dgm:t>
        <a:bodyPr/>
        <a:lstStyle/>
        <a:p>
          <a:r>
            <a:rPr lang="en-US" dirty="0"/>
            <a:t>Non- Luxury Members</a:t>
          </a:r>
        </a:p>
        <a:p>
          <a:r>
            <a:rPr lang="en-US" dirty="0"/>
            <a:t>20.8 M</a:t>
          </a:r>
        </a:p>
      </dgm:t>
    </dgm:pt>
    <dgm:pt modelId="{77A78106-F2C9-404D-8DBD-5D1D2D93279B}" type="parTrans" cxnId="{EDD1D46E-830D-4951-9643-AD08341EFE79}">
      <dgm:prSet/>
      <dgm:spPr/>
      <dgm:t>
        <a:bodyPr/>
        <a:lstStyle/>
        <a:p>
          <a:endParaRPr lang="en-US"/>
        </a:p>
      </dgm:t>
    </dgm:pt>
    <dgm:pt modelId="{7D9E191A-4456-419C-9896-F87EC80D6D09}" type="sibTrans" cxnId="{EDD1D46E-830D-4951-9643-AD08341EFE79}">
      <dgm:prSet/>
      <dgm:spPr/>
      <dgm:t>
        <a:bodyPr/>
        <a:lstStyle/>
        <a:p>
          <a:endParaRPr lang="en-US"/>
        </a:p>
      </dgm:t>
    </dgm:pt>
    <dgm:pt modelId="{53A80C65-1BDF-445C-AB61-3DE51BD09632}">
      <dgm:prSet phldrT="[Text]"/>
      <dgm:spPr/>
      <dgm:t>
        <a:bodyPr/>
        <a:lstStyle/>
        <a:p>
          <a:r>
            <a:rPr lang="en-US" dirty="0"/>
            <a:t>$500 - $749 </a:t>
          </a:r>
        </a:p>
        <a:p>
          <a:r>
            <a:rPr lang="en-US" dirty="0"/>
            <a:t>Max ADR</a:t>
          </a:r>
        </a:p>
      </dgm:t>
    </dgm:pt>
    <dgm:pt modelId="{1D6E4A77-437E-4F3D-8015-E1CCB969AF82}" type="parTrans" cxnId="{A3FDCEFD-E4A2-45D8-9216-EF3EF2771BD4}">
      <dgm:prSet/>
      <dgm:spPr/>
      <dgm:t>
        <a:bodyPr/>
        <a:lstStyle/>
        <a:p>
          <a:endParaRPr lang="en-US"/>
        </a:p>
      </dgm:t>
    </dgm:pt>
    <dgm:pt modelId="{FE736DEB-96A1-44FE-8B6F-2DD587BE0C74}" type="sibTrans" cxnId="{A3FDCEFD-E4A2-45D8-9216-EF3EF2771BD4}">
      <dgm:prSet/>
      <dgm:spPr/>
      <dgm:t>
        <a:bodyPr/>
        <a:lstStyle/>
        <a:p>
          <a:endParaRPr lang="en-US"/>
        </a:p>
      </dgm:t>
    </dgm:pt>
    <dgm:pt modelId="{768DE597-3B2E-40D4-9C62-1F130ED500D7}">
      <dgm:prSet phldrT="[Text]"/>
      <dgm:spPr/>
      <dgm:t>
        <a:bodyPr/>
        <a:lstStyle/>
        <a:p>
          <a:r>
            <a:rPr lang="en-US" dirty="0"/>
            <a:t>$750- $1000 </a:t>
          </a:r>
        </a:p>
        <a:p>
          <a:r>
            <a:rPr lang="en-US" dirty="0"/>
            <a:t>Max ADR</a:t>
          </a:r>
        </a:p>
      </dgm:t>
    </dgm:pt>
    <dgm:pt modelId="{F833DD0C-B145-4671-99A0-17A718967E04}" type="parTrans" cxnId="{9E8CE52E-34E5-42D6-9C4A-620489C1F269}">
      <dgm:prSet/>
      <dgm:spPr/>
      <dgm:t>
        <a:bodyPr/>
        <a:lstStyle/>
        <a:p>
          <a:endParaRPr lang="en-US"/>
        </a:p>
      </dgm:t>
    </dgm:pt>
    <dgm:pt modelId="{6A4A0362-657D-46CA-83C6-50238301F09C}" type="sibTrans" cxnId="{9E8CE52E-34E5-42D6-9C4A-620489C1F269}">
      <dgm:prSet/>
      <dgm:spPr/>
      <dgm:t>
        <a:bodyPr/>
        <a:lstStyle/>
        <a:p>
          <a:endParaRPr lang="en-US"/>
        </a:p>
      </dgm:t>
    </dgm:pt>
    <dgm:pt modelId="{5291FBF7-BBAD-49D7-8958-1E59CC58AB48}">
      <dgm:prSet phldrT="[Text]"/>
      <dgm:spPr/>
      <dgm:t>
        <a:bodyPr/>
        <a:lstStyle/>
        <a:p>
          <a:r>
            <a:rPr lang="en-US" dirty="0"/>
            <a:t>$1k +</a:t>
          </a:r>
        </a:p>
      </dgm:t>
    </dgm:pt>
    <dgm:pt modelId="{969BBEF3-27DB-4B85-B57D-E03BF8DC66C6}" type="parTrans" cxnId="{E4770984-05DD-4F82-B0E2-BB6FF367847D}">
      <dgm:prSet/>
      <dgm:spPr/>
      <dgm:t>
        <a:bodyPr/>
        <a:lstStyle/>
        <a:p>
          <a:endParaRPr lang="en-US"/>
        </a:p>
      </dgm:t>
    </dgm:pt>
    <dgm:pt modelId="{D0423B9C-D7B3-449B-BDD2-F950B21DE464}" type="sibTrans" cxnId="{E4770984-05DD-4F82-B0E2-BB6FF367847D}">
      <dgm:prSet/>
      <dgm:spPr/>
      <dgm:t>
        <a:bodyPr/>
        <a:lstStyle/>
        <a:p>
          <a:endParaRPr lang="en-US"/>
        </a:p>
      </dgm:t>
    </dgm:pt>
    <dgm:pt modelId="{8535089A-2FC5-4809-81B0-E88846B4376A}">
      <dgm:prSet phldrT="[Text]"/>
      <dgm:spPr/>
      <dgm:t>
        <a:bodyPr/>
        <a:lstStyle/>
        <a:p>
          <a:r>
            <a:rPr lang="en-US" dirty="0"/>
            <a:t>Everyone Else</a:t>
          </a:r>
        </a:p>
      </dgm:t>
    </dgm:pt>
    <dgm:pt modelId="{D4C03953-06B4-46D8-823F-2AC0DFC1088C}" type="parTrans" cxnId="{7DAF7D5E-557B-4A07-9493-3EA3BF5B2B85}">
      <dgm:prSet/>
      <dgm:spPr/>
      <dgm:t>
        <a:bodyPr/>
        <a:lstStyle/>
        <a:p>
          <a:endParaRPr lang="en-US"/>
        </a:p>
      </dgm:t>
    </dgm:pt>
    <dgm:pt modelId="{81A0A006-25A8-4246-9AE5-542F366B31CA}" type="sibTrans" cxnId="{7DAF7D5E-557B-4A07-9493-3EA3BF5B2B85}">
      <dgm:prSet/>
      <dgm:spPr/>
      <dgm:t>
        <a:bodyPr/>
        <a:lstStyle/>
        <a:p>
          <a:endParaRPr lang="en-US"/>
        </a:p>
      </dgm:t>
    </dgm:pt>
    <dgm:pt modelId="{4870BEFC-EE18-444F-837A-13954C767BD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BAD4D2BE-F3B1-4A9A-8C6B-756FF29C301A}" type="parTrans" cxnId="{52FE9D45-5D15-4166-8CF5-06A90C927C97}">
      <dgm:prSet/>
      <dgm:spPr/>
      <dgm:t>
        <a:bodyPr/>
        <a:lstStyle/>
        <a:p>
          <a:endParaRPr lang="en-US"/>
        </a:p>
      </dgm:t>
    </dgm:pt>
    <dgm:pt modelId="{A1B47B5C-EF5E-482B-B438-B0127D9E2801}" type="sibTrans" cxnId="{52FE9D45-5D15-4166-8CF5-06A90C927C97}">
      <dgm:prSet/>
      <dgm:spPr/>
      <dgm:t>
        <a:bodyPr/>
        <a:lstStyle/>
        <a:p>
          <a:endParaRPr lang="en-US"/>
        </a:p>
      </dgm:t>
    </dgm:pt>
    <dgm:pt modelId="{8057D3FA-C642-4FD3-8864-34B981B712D7}">
      <dgm:prSet custT="1"/>
      <dgm:spPr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  <a:endParaRPr lang="en-US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D9946B2E-1AA6-4E8A-AE25-3CB4DB56D272}" type="parTrans" cxnId="{4B783A3F-544C-40FE-96B7-7697F158F714}">
      <dgm:prSet/>
      <dgm:spPr/>
      <dgm:t>
        <a:bodyPr/>
        <a:lstStyle/>
        <a:p>
          <a:endParaRPr lang="en-US"/>
        </a:p>
      </dgm:t>
    </dgm:pt>
    <dgm:pt modelId="{D993E5A0-4F42-4561-AA73-D4513CE7AB47}" type="sibTrans" cxnId="{4B783A3F-544C-40FE-96B7-7697F158F714}">
      <dgm:prSet/>
      <dgm:spPr/>
      <dgm:t>
        <a:bodyPr/>
        <a:lstStyle/>
        <a:p>
          <a:endParaRPr lang="en-US"/>
        </a:p>
      </dgm:t>
    </dgm:pt>
    <dgm:pt modelId="{B07BADE7-782B-4838-9032-CE1F9E2BD1E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2FD3A761-2C49-4A84-8936-42AA8D6A44E5}" type="parTrans" cxnId="{D38894D0-FE7B-4958-81A1-7F2E1FE4E7CF}">
      <dgm:prSet/>
      <dgm:spPr/>
      <dgm:t>
        <a:bodyPr/>
        <a:lstStyle/>
        <a:p>
          <a:endParaRPr lang="en-US"/>
        </a:p>
      </dgm:t>
    </dgm:pt>
    <dgm:pt modelId="{0E48D0B8-E890-4D6A-B633-E433B4EE26A1}" type="sibTrans" cxnId="{D38894D0-FE7B-4958-81A1-7F2E1FE4E7CF}">
      <dgm:prSet/>
      <dgm:spPr/>
      <dgm:t>
        <a:bodyPr/>
        <a:lstStyle/>
        <a:p>
          <a:endParaRPr lang="en-US"/>
        </a:p>
      </dgm:t>
    </dgm:pt>
    <dgm:pt modelId="{55B60BDF-B8D0-4E57-8DE1-2E16B85C7B6B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D3FC8E04-7C7F-467D-AD8F-E989EBE1B824}" type="parTrans" cxnId="{133F258C-2663-4BC4-9D9A-E682EF0652A1}">
      <dgm:prSet/>
      <dgm:spPr/>
      <dgm:t>
        <a:bodyPr/>
        <a:lstStyle/>
        <a:p>
          <a:endParaRPr lang="en-US"/>
        </a:p>
      </dgm:t>
    </dgm:pt>
    <dgm:pt modelId="{25A40314-2799-4BAB-84A9-CC2466325252}" type="sibTrans" cxnId="{133F258C-2663-4BC4-9D9A-E682EF0652A1}">
      <dgm:prSet/>
      <dgm:spPr/>
      <dgm:t>
        <a:bodyPr/>
        <a:lstStyle/>
        <a:p>
          <a:endParaRPr lang="en-US"/>
        </a:p>
      </dgm:t>
    </dgm:pt>
    <dgm:pt modelId="{3191E468-1AB8-4F52-8EB7-1C2A9E29493A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0BFF0C5E-FB4D-4286-8724-F283663395E3}" type="parTrans" cxnId="{58F65F0C-4102-4AEC-B4F2-4484DEF1351A}">
      <dgm:prSet/>
      <dgm:spPr/>
      <dgm:t>
        <a:bodyPr/>
        <a:lstStyle/>
        <a:p>
          <a:endParaRPr lang="en-US"/>
        </a:p>
      </dgm:t>
    </dgm:pt>
    <dgm:pt modelId="{E0DD1D0A-47E8-4B9A-9808-5D2C4FBABEE9}" type="sibTrans" cxnId="{58F65F0C-4102-4AEC-B4F2-4484DEF1351A}">
      <dgm:prSet/>
      <dgm:spPr/>
      <dgm:t>
        <a:bodyPr/>
        <a:lstStyle/>
        <a:p>
          <a:endParaRPr lang="en-US"/>
        </a:p>
      </dgm:t>
    </dgm:pt>
    <dgm:pt modelId="{115F8D30-116C-4DC9-BD4B-C6D82B48E61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EC12527C-A8B5-42D3-8BBA-B0B5329B2D09}" type="parTrans" cxnId="{70650EF0-6735-49F0-A657-E27DC246209A}">
      <dgm:prSet/>
      <dgm:spPr/>
      <dgm:t>
        <a:bodyPr/>
        <a:lstStyle/>
        <a:p>
          <a:endParaRPr lang="en-US"/>
        </a:p>
      </dgm:t>
    </dgm:pt>
    <dgm:pt modelId="{98D747F2-14FE-46D8-BE16-EEDF79FDB05B}" type="sibTrans" cxnId="{70650EF0-6735-49F0-A657-E27DC246209A}">
      <dgm:prSet/>
      <dgm:spPr/>
      <dgm:t>
        <a:bodyPr/>
        <a:lstStyle/>
        <a:p>
          <a:endParaRPr lang="en-US"/>
        </a:p>
      </dgm:t>
    </dgm:pt>
    <dgm:pt modelId="{E6FA3E20-AD9B-4238-B9E7-E550D8874BE7}">
      <dgm:prSet custT="1"/>
      <dgm:spPr/>
      <dgm:t>
        <a:bodyPr/>
        <a:lstStyle/>
        <a:p>
          <a:r>
            <a:rPr lang="en-US" sz="1400" dirty="0"/>
            <a:t>TBD</a:t>
          </a:r>
        </a:p>
      </dgm:t>
    </dgm:pt>
    <dgm:pt modelId="{6E6DD3C8-B2BF-403A-9C37-AC3D0278552D}" type="sibTrans" cxnId="{76B764AC-D83A-471B-814D-70CBFD0FB6FD}">
      <dgm:prSet/>
      <dgm:spPr/>
      <dgm:t>
        <a:bodyPr/>
        <a:lstStyle/>
        <a:p>
          <a:endParaRPr lang="en-US"/>
        </a:p>
      </dgm:t>
    </dgm:pt>
    <dgm:pt modelId="{C8C3AD28-DE3A-488B-90BA-BA3DE099FBDB}" type="parTrans" cxnId="{76B764AC-D83A-471B-814D-70CBFD0FB6FD}">
      <dgm:prSet/>
      <dgm:spPr/>
      <dgm:t>
        <a:bodyPr/>
        <a:lstStyle/>
        <a:p>
          <a:endParaRPr lang="en-US"/>
        </a:p>
      </dgm:t>
    </dgm:pt>
    <dgm:pt modelId="{1968482D-FFF3-4160-B6CC-E765757AA2E5}" type="pres">
      <dgm:prSet presAssocID="{5F4B1BAD-6AD4-4139-8A23-AF85B683A2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F5974B-E6D9-47A7-9308-B45CBBA44361}" type="pres">
      <dgm:prSet presAssocID="{94A1909A-1E8C-4475-BBAB-367EB2CA7F02}" presName="hierRoot1" presStyleCnt="0">
        <dgm:presLayoutVars>
          <dgm:hierBranch val="init"/>
        </dgm:presLayoutVars>
      </dgm:prSet>
      <dgm:spPr/>
    </dgm:pt>
    <dgm:pt modelId="{95B58645-BBD8-4124-92C8-B50B814C04EC}" type="pres">
      <dgm:prSet presAssocID="{94A1909A-1E8C-4475-BBAB-367EB2CA7F02}" presName="rootComposite1" presStyleCnt="0"/>
      <dgm:spPr/>
    </dgm:pt>
    <dgm:pt modelId="{F308E89D-F8BC-4643-B70B-C20F2419C869}" type="pres">
      <dgm:prSet presAssocID="{94A1909A-1E8C-4475-BBAB-367EB2CA7F02}" presName="rootText1" presStyleLbl="node0" presStyleIdx="0" presStyleCnt="1">
        <dgm:presLayoutVars>
          <dgm:chPref val="3"/>
        </dgm:presLayoutVars>
      </dgm:prSet>
      <dgm:spPr/>
    </dgm:pt>
    <dgm:pt modelId="{EF1AA5DD-3C52-4EEA-932C-1292A3122A87}" type="pres">
      <dgm:prSet presAssocID="{94A1909A-1E8C-4475-BBAB-367EB2CA7F02}" presName="rootConnector1" presStyleLbl="node1" presStyleIdx="0" presStyleCnt="0"/>
      <dgm:spPr/>
    </dgm:pt>
    <dgm:pt modelId="{BB01A702-3AA6-4391-B1B9-5A9F46A10728}" type="pres">
      <dgm:prSet presAssocID="{94A1909A-1E8C-4475-BBAB-367EB2CA7F02}" presName="hierChild2" presStyleCnt="0"/>
      <dgm:spPr/>
    </dgm:pt>
    <dgm:pt modelId="{7FA2C31D-3D81-4455-A58F-D1917047EF0B}" type="pres">
      <dgm:prSet presAssocID="{1D6E4A77-437E-4F3D-8015-E1CCB969AF82}" presName="Name37" presStyleLbl="parChTrans1D2" presStyleIdx="0" presStyleCnt="4"/>
      <dgm:spPr/>
    </dgm:pt>
    <dgm:pt modelId="{A5BE0ABA-8AF9-45E2-AD40-CF2E8720A004}" type="pres">
      <dgm:prSet presAssocID="{53A80C65-1BDF-445C-AB61-3DE51BD09632}" presName="hierRoot2" presStyleCnt="0">
        <dgm:presLayoutVars>
          <dgm:hierBranch val="init"/>
        </dgm:presLayoutVars>
      </dgm:prSet>
      <dgm:spPr/>
    </dgm:pt>
    <dgm:pt modelId="{C0139A9E-F115-4B14-9304-334B5C64FA21}" type="pres">
      <dgm:prSet presAssocID="{53A80C65-1BDF-445C-AB61-3DE51BD09632}" presName="rootComposite" presStyleCnt="0"/>
      <dgm:spPr/>
    </dgm:pt>
    <dgm:pt modelId="{C65327D8-5E59-49CC-AB49-5D9B96DBF573}" type="pres">
      <dgm:prSet presAssocID="{53A80C65-1BDF-445C-AB61-3DE51BD09632}" presName="rootText" presStyleLbl="node2" presStyleIdx="0" presStyleCnt="4">
        <dgm:presLayoutVars>
          <dgm:chPref val="3"/>
        </dgm:presLayoutVars>
      </dgm:prSet>
      <dgm:spPr/>
    </dgm:pt>
    <dgm:pt modelId="{2630DF87-8468-4AEF-9841-AC3FF041175F}" type="pres">
      <dgm:prSet presAssocID="{53A80C65-1BDF-445C-AB61-3DE51BD09632}" presName="rootConnector" presStyleLbl="node2" presStyleIdx="0" presStyleCnt="4"/>
      <dgm:spPr/>
    </dgm:pt>
    <dgm:pt modelId="{45FC1ABC-D845-4F47-9CF6-AB96FA1313C9}" type="pres">
      <dgm:prSet presAssocID="{53A80C65-1BDF-445C-AB61-3DE51BD09632}" presName="hierChild4" presStyleCnt="0"/>
      <dgm:spPr/>
    </dgm:pt>
    <dgm:pt modelId="{2AE37182-C674-4638-898A-0DE30A246FB9}" type="pres">
      <dgm:prSet presAssocID="{BAD4D2BE-F3B1-4A9A-8C6B-756FF29C301A}" presName="Name37" presStyleLbl="parChTrans1D3" presStyleIdx="0" presStyleCnt="7"/>
      <dgm:spPr/>
    </dgm:pt>
    <dgm:pt modelId="{AF3C0C55-9801-421B-BB34-ECA24AD279CB}" type="pres">
      <dgm:prSet presAssocID="{4870BEFC-EE18-444F-837A-13954C767BD7}" presName="hierRoot2" presStyleCnt="0">
        <dgm:presLayoutVars>
          <dgm:hierBranch val="init"/>
        </dgm:presLayoutVars>
      </dgm:prSet>
      <dgm:spPr/>
    </dgm:pt>
    <dgm:pt modelId="{763FF141-A43C-4373-A929-83B68B8944F3}" type="pres">
      <dgm:prSet presAssocID="{4870BEFC-EE18-444F-837A-13954C767BD7}" presName="rootComposite" presStyleCnt="0"/>
      <dgm:spPr/>
    </dgm:pt>
    <dgm:pt modelId="{620F6625-AC74-45E0-B8ED-B4377A7A3CDC}" type="pres">
      <dgm:prSet presAssocID="{4870BEFC-EE18-444F-837A-13954C767BD7}" presName="rootText" presStyleLbl="node3" presStyleIdx="0" presStyleCnt="7" custScaleX="82408" custScaleY="93396">
        <dgm:presLayoutVars>
          <dgm:chPref val="3"/>
        </dgm:presLayoutVars>
      </dgm:prSet>
      <dgm:spPr/>
    </dgm:pt>
    <dgm:pt modelId="{A57A63E2-40A9-4627-9247-4CFE172EC8F7}" type="pres">
      <dgm:prSet presAssocID="{4870BEFC-EE18-444F-837A-13954C767BD7}" presName="rootConnector" presStyleLbl="node3" presStyleIdx="0" presStyleCnt="7"/>
      <dgm:spPr/>
    </dgm:pt>
    <dgm:pt modelId="{B106CBD0-C802-4DE9-86F7-4A2A22CCE8BF}" type="pres">
      <dgm:prSet presAssocID="{4870BEFC-EE18-444F-837A-13954C767BD7}" presName="hierChild4" presStyleCnt="0"/>
      <dgm:spPr/>
    </dgm:pt>
    <dgm:pt modelId="{FA603CE4-3760-4B81-A6F5-A3AA4ADD32C3}" type="pres">
      <dgm:prSet presAssocID="{4870BEFC-EE18-444F-837A-13954C767BD7}" presName="hierChild5" presStyleCnt="0"/>
      <dgm:spPr/>
    </dgm:pt>
    <dgm:pt modelId="{421942AA-065A-4623-8D23-4B3B952E3294}" type="pres">
      <dgm:prSet presAssocID="{D9946B2E-1AA6-4E8A-AE25-3CB4DB56D272}" presName="Name37" presStyleLbl="parChTrans1D3" presStyleIdx="1" presStyleCnt="7"/>
      <dgm:spPr/>
    </dgm:pt>
    <dgm:pt modelId="{C58301B9-76B8-4E78-9CD6-E2A3525155DA}" type="pres">
      <dgm:prSet presAssocID="{8057D3FA-C642-4FD3-8864-34B981B712D7}" presName="hierRoot2" presStyleCnt="0">
        <dgm:presLayoutVars>
          <dgm:hierBranch val="init"/>
        </dgm:presLayoutVars>
      </dgm:prSet>
      <dgm:spPr/>
    </dgm:pt>
    <dgm:pt modelId="{73BC6780-FF7A-4986-A4F9-130540AE88F2}" type="pres">
      <dgm:prSet presAssocID="{8057D3FA-C642-4FD3-8864-34B981B712D7}" presName="rootComposite" presStyleCnt="0"/>
      <dgm:spPr/>
    </dgm:pt>
    <dgm:pt modelId="{581D45B4-16A5-49CF-9466-F6899E69029D}" type="pres">
      <dgm:prSet presAssocID="{8057D3FA-C642-4FD3-8864-34B981B712D7}" presName="rootText" presStyleLbl="node3" presStyleIdx="1" presStyleCnt="7" custScaleX="82408" custScaleY="93396">
        <dgm:presLayoutVars>
          <dgm:chPref val="3"/>
        </dgm:presLayoutVars>
      </dgm:prSet>
      <dgm:spPr>
        <a:xfrm>
          <a:off x="418975" y="4007669"/>
          <a:ext cx="1664394" cy="777238"/>
        </a:xfrm>
        <a:prstGeom prst="rect">
          <a:avLst/>
        </a:prstGeom>
      </dgm:spPr>
    </dgm:pt>
    <dgm:pt modelId="{72798B5E-361E-4F0D-9DC6-7AD0AE5CA6C6}" type="pres">
      <dgm:prSet presAssocID="{8057D3FA-C642-4FD3-8864-34B981B712D7}" presName="rootConnector" presStyleLbl="node3" presStyleIdx="1" presStyleCnt="7"/>
      <dgm:spPr/>
    </dgm:pt>
    <dgm:pt modelId="{FD2EA3A4-442D-4848-8C8D-EAD6D2F48D15}" type="pres">
      <dgm:prSet presAssocID="{8057D3FA-C642-4FD3-8864-34B981B712D7}" presName="hierChild4" presStyleCnt="0"/>
      <dgm:spPr/>
    </dgm:pt>
    <dgm:pt modelId="{CD2317AA-4B82-4958-AE78-E26A9CEA49E0}" type="pres">
      <dgm:prSet presAssocID="{8057D3FA-C642-4FD3-8864-34B981B712D7}" presName="hierChild5" presStyleCnt="0"/>
      <dgm:spPr/>
    </dgm:pt>
    <dgm:pt modelId="{794FC21C-4D2A-4EEA-BDDA-27E095861BFA}" type="pres">
      <dgm:prSet presAssocID="{53A80C65-1BDF-445C-AB61-3DE51BD09632}" presName="hierChild5" presStyleCnt="0"/>
      <dgm:spPr/>
    </dgm:pt>
    <dgm:pt modelId="{B05E632E-706F-463E-BFF4-A398F3F4C696}" type="pres">
      <dgm:prSet presAssocID="{F833DD0C-B145-4671-99A0-17A718967E04}" presName="Name37" presStyleLbl="parChTrans1D2" presStyleIdx="1" presStyleCnt="4"/>
      <dgm:spPr/>
    </dgm:pt>
    <dgm:pt modelId="{CE3B207A-165E-4E26-AD83-B1F44534EA5A}" type="pres">
      <dgm:prSet presAssocID="{768DE597-3B2E-40D4-9C62-1F130ED500D7}" presName="hierRoot2" presStyleCnt="0">
        <dgm:presLayoutVars>
          <dgm:hierBranch val="init"/>
        </dgm:presLayoutVars>
      </dgm:prSet>
      <dgm:spPr/>
    </dgm:pt>
    <dgm:pt modelId="{B558FE79-FBFC-4BCE-9B19-9B2EEA64FD38}" type="pres">
      <dgm:prSet presAssocID="{768DE597-3B2E-40D4-9C62-1F130ED500D7}" presName="rootComposite" presStyleCnt="0"/>
      <dgm:spPr/>
    </dgm:pt>
    <dgm:pt modelId="{2AEFF8B2-E97D-4D4B-B34D-065B40BC507A}" type="pres">
      <dgm:prSet presAssocID="{768DE597-3B2E-40D4-9C62-1F130ED500D7}" presName="rootText" presStyleLbl="node2" presStyleIdx="1" presStyleCnt="4">
        <dgm:presLayoutVars>
          <dgm:chPref val="3"/>
        </dgm:presLayoutVars>
      </dgm:prSet>
      <dgm:spPr/>
    </dgm:pt>
    <dgm:pt modelId="{BB633511-48BB-414F-BC7C-07C65466F407}" type="pres">
      <dgm:prSet presAssocID="{768DE597-3B2E-40D4-9C62-1F130ED500D7}" presName="rootConnector" presStyleLbl="node2" presStyleIdx="1" presStyleCnt="4"/>
      <dgm:spPr/>
    </dgm:pt>
    <dgm:pt modelId="{D8B02D69-CB6E-4A38-9224-AA69FE7328A1}" type="pres">
      <dgm:prSet presAssocID="{768DE597-3B2E-40D4-9C62-1F130ED500D7}" presName="hierChild4" presStyleCnt="0"/>
      <dgm:spPr/>
    </dgm:pt>
    <dgm:pt modelId="{C95382FC-2856-4FBD-BADF-0D0A3573FD56}" type="pres">
      <dgm:prSet presAssocID="{2FD3A761-2C49-4A84-8936-42AA8D6A44E5}" presName="Name37" presStyleLbl="parChTrans1D3" presStyleIdx="2" presStyleCnt="7"/>
      <dgm:spPr/>
    </dgm:pt>
    <dgm:pt modelId="{9130A597-D045-441D-B398-2930F4418172}" type="pres">
      <dgm:prSet presAssocID="{B07BADE7-782B-4838-9032-CE1F9E2BD1E7}" presName="hierRoot2" presStyleCnt="0">
        <dgm:presLayoutVars>
          <dgm:hierBranch val="init"/>
        </dgm:presLayoutVars>
      </dgm:prSet>
      <dgm:spPr/>
    </dgm:pt>
    <dgm:pt modelId="{03836D79-8B98-4631-8997-B3A479E64C9E}" type="pres">
      <dgm:prSet presAssocID="{B07BADE7-782B-4838-9032-CE1F9E2BD1E7}" presName="rootComposite" presStyleCnt="0"/>
      <dgm:spPr/>
    </dgm:pt>
    <dgm:pt modelId="{EA384619-BE27-4A39-A66F-7775BFD2E380}" type="pres">
      <dgm:prSet presAssocID="{B07BADE7-782B-4838-9032-CE1F9E2BD1E7}" presName="rootText" presStyleLbl="node3" presStyleIdx="2" presStyleCnt="7" custScaleX="82408" custScaleY="93396">
        <dgm:presLayoutVars>
          <dgm:chPref val="3"/>
        </dgm:presLayoutVars>
      </dgm:prSet>
      <dgm:spPr/>
    </dgm:pt>
    <dgm:pt modelId="{617DF8F7-8C36-4407-AF52-F5B056483F37}" type="pres">
      <dgm:prSet presAssocID="{B07BADE7-782B-4838-9032-CE1F9E2BD1E7}" presName="rootConnector" presStyleLbl="node3" presStyleIdx="2" presStyleCnt="7"/>
      <dgm:spPr/>
    </dgm:pt>
    <dgm:pt modelId="{A5573E73-FAD0-4FD7-AEBC-F477587949D2}" type="pres">
      <dgm:prSet presAssocID="{B07BADE7-782B-4838-9032-CE1F9E2BD1E7}" presName="hierChild4" presStyleCnt="0"/>
      <dgm:spPr/>
    </dgm:pt>
    <dgm:pt modelId="{4B80EF1A-9A39-444F-81DD-AC9C9D2A3174}" type="pres">
      <dgm:prSet presAssocID="{B07BADE7-782B-4838-9032-CE1F9E2BD1E7}" presName="hierChild5" presStyleCnt="0"/>
      <dgm:spPr/>
    </dgm:pt>
    <dgm:pt modelId="{9B243DF7-1F61-4ECE-95B7-81F9B7DD0442}" type="pres">
      <dgm:prSet presAssocID="{D3FC8E04-7C7F-467D-AD8F-E989EBE1B824}" presName="Name37" presStyleLbl="parChTrans1D3" presStyleIdx="3" presStyleCnt="7"/>
      <dgm:spPr/>
    </dgm:pt>
    <dgm:pt modelId="{21F68236-7E39-48A2-8721-0B9B094C28E7}" type="pres">
      <dgm:prSet presAssocID="{55B60BDF-B8D0-4E57-8DE1-2E16B85C7B6B}" presName="hierRoot2" presStyleCnt="0">
        <dgm:presLayoutVars>
          <dgm:hierBranch val="init"/>
        </dgm:presLayoutVars>
      </dgm:prSet>
      <dgm:spPr/>
    </dgm:pt>
    <dgm:pt modelId="{E3AEE916-7125-46F8-BC31-5C309F0CD25B}" type="pres">
      <dgm:prSet presAssocID="{55B60BDF-B8D0-4E57-8DE1-2E16B85C7B6B}" presName="rootComposite" presStyleCnt="0"/>
      <dgm:spPr/>
    </dgm:pt>
    <dgm:pt modelId="{2F3C8FDC-FF9F-4B7F-BB90-B555F3003894}" type="pres">
      <dgm:prSet presAssocID="{55B60BDF-B8D0-4E57-8DE1-2E16B85C7B6B}" presName="rootText" presStyleLbl="node3" presStyleIdx="3" presStyleCnt="7" custScaleX="82408" custScaleY="93396">
        <dgm:presLayoutVars>
          <dgm:chPref val="3"/>
        </dgm:presLayoutVars>
      </dgm:prSet>
      <dgm:spPr/>
    </dgm:pt>
    <dgm:pt modelId="{4D5E842B-CCC4-4DB1-8888-449DCD667173}" type="pres">
      <dgm:prSet presAssocID="{55B60BDF-B8D0-4E57-8DE1-2E16B85C7B6B}" presName="rootConnector" presStyleLbl="node3" presStyleIdx="3" presStyleCnt="7"/>
      <dgm:spPr/>
    </dgm:pt>
    <dgm:pt modelId="{A3DCA778-7266-4459-BA93-49AB8D56C4E5}" type="pres">
      <dgm:prSet presAssocID="{55B60BDF-B8D0-4E57-8DE1-2E16B85C7B6B}" presName="hierChild4" presStyleCnt="0"/>
      <dgm:spPr/>
    </dgm:pt>
    <dgm:pt modelId="{BDEC7CA9-FD42-4EBE-BA56-29DC1EB1ADF8}" type="pres">
      <dgm:prSet presAssocID="{55B60BDF-B8D0-4E57-8DE1-2E16B85C7B6B}" presName="hierChild5" presStyleCnt="0"/>
      <dgm:spPr/>
    </dgm:pt>
    <dgm:pt modelId="{2AD533F3-ECBE-4342-B6C8-440F5B085BEE}" type="pres">
      <dgm:prSet presAssocID="{768DE597-3B2E-40D4-9C62-1F130ED500D7}" presName="hierChild5" presStyleCnt="0"/>
      <dgm:spPr/>
    </dgm:pt>
    <dgm:pt modelId="{E5F925A1-F45C-4FF0-B63E-470589377B02}" type="pres">
      <dgm:prSet presAssocID="{969BBEF3-27DB-4B85-B57D-E03BF8DC66C6}" presName="Name37" presStyleLbl="parChTrans1D2" presStyleIdx="2" presStyleCnt="4"/>
      <dgm:spPr/>
    </dgm:pt>
    <dgm:pt modelId="{874A3961-3B8C-485E-BED5-7783DF4FDCA8}" type="pres">
      <dgm:prSet presAssocID="{5291FBF7-BBAD-49D7-8958-1E59CC58AB48}" presName="hierRoot2" presStyleCnt="0">
        <dgm:presLayoutVars>
          <dgm:hierBranch val="init"/>
        </dgm:presLayoutVars>
      </dgm:prSet>
      <dgm:spPr/>
    </dgm:pt>
    <dgm:pt modelId="{ADD11E5E-9B1B-409A-A547-1BF337B3FBE1}" type="pres">
      <dgm:prSet presAssocID="{5291FBF7-BBAD-49D7-8958-1E59CC58AB48}" presName="rootComposite" presStyleCnt="0"/>
      <dgm:spPr/>
    </dgm:pt>
    <dgm:pt modelId="{0FB135DD-6D72-4743-B543-771AFCE42013}" type="pres">
      <dgm:prSet presAssocID="{5291FBF7-BBAD-49D7-8958-1E59CC58AB48}" presName="rootText" presStyleLbl="node2" presStyleIdx="2" presStyleCnt="4">
        <dgm:presLayoutVars>
          <dgm:chPref val="3"/>
        </dgm:presLayoutVars>
      </dgm:prSet>
      <dgm:spPr/>
    </dgm:pt>
    <dgm:pt modelId="{DFCAEA97-6770-44FC-A6FF-5580EC809C6C}" type="pres">
      <dgm:prSet presAssocID="{5291FBF7-BBAD-49D7-8958-1E59CC58AB48}" presName="rootConnector" presStyleLbl="node2" presStyleIdx="2" presStyleCnt="4"/>
      <dgm:spPr/>
    </dgm:pt>
    <dgm:pt modelId="{38F9B4D1-6376-42D1-9F97-FDB09770A6C2}" type="pres">
      <dgm:prSet presAssocID="{5291FBF7-BBAD-49D7-8958-1E59CC58AB48}" presName="hierChild4" presStyleCnt="0"/>
      <dgm:spPr/>
    </dgm:pt>
    <dgm:pt modelId="{2C14081C-D699-4B97-9D84-BFFEFD0FF2CE}" type="pres">
      <dgm:prSet presAssocID="{0BFF0C5E-FB4D-4286-8724-F283663395E3}" presName="Name37" presStyleLbl="parChTrans1D3" presStyleIdx="4" presStyleCnt="7"/>
      <dgm:spPr/>
    </dgm:pt>
    <dgm:pt modelId="{771E9E3C-54DE-4C2E-923E-972ED2BB371A}" type="pres">
      <dgm:prSet presAssocID="{3191E468-1AB8-4F52-8EB7-1C2A9E29493A}" presName="hierRoot2" presStyleCnt="0">
        <dgm:presLayoutVars>
          <dgm:hierBranch val="init"/>
        </dgm:presLayoutVars>
      </dgm:prSet>
      <dgm:spPr/>
    </dgm:pt>
    <dgm:pt modelId="{7A52B3CE-52DB-4527-A04E-089B38B11702}" type="pres">
      <dgm:prSet presAssocID="{3191E468-1AB8-4F52-8EB7-1C2A9E29493A}" presName="rootComposite" presStyleCnt="0"/>
      <dgm:spPr/>
    </dgm:pt>
    <dgm:pt modelId="{AF62C330-6F0E-44DC-8BDD-66D9D64AF717}" type="pres">
      <dgm:prSet presAssocID="{3191E468-1AB8-4F52-8EB7-1C2A9E29493A}" presName="rootText" presStyleLbl="node3" presStyleIdx="4" presStyleCnt="7" custScaleX="82408" custScaleY="93396">
        <dgm:presLayoutVars>
          <dgm:chPref val="3"/>
        </dgm:presLayoutVars>
      </dgm:prSet>
      <dgm:spPr/>
    </dgm:pt>
    <dgm:pt modelId="{80482C6D-EEB9-4D53-BA46-E43EFD422941}" type="pres">
      <dgm:prSet presAssocID="{3191E468-1AB8-4F52-8EB7-1C2A9E29493A}" presName="rootConnector" presStyleLbl="node3" presStyleIdx="4" presStyleCnt="7"/>
      <dgm:spPr/>
    </dgm:pt>
    <dgm:pt modelId="{BA450CBE-3C54-4D44-BF26-02FD78E520FD}" type="pres">
      <dgm:prSet presAssocID="{3191E468-1AB8-4F52-8EB7-1C2A9E29493A}" presName="hierChild4" presStyleCnt="0"/>
      <dgm:spPr/>
    </dgm:pt>
    <dgm:pt modelId="{8E99AAA7-7DE4-413E-9AE1-5119B4BBFFFE}" type="pres">
      <dgm:prSet presAssocID="{3191E468-1AB8-4F52-8EB7-1C2A9E29493A}" presName="hierChild5" presStyleCnt="0"/>
      <dgm:spPr/>
    </dgm:pt>
    <dgm:pt modelId="{0D2FB440-2B3B-4FD6-85DE-086355F3BF96}" type="pres">
      <dgm:prSet presAssocID="{EC12527C-A8B5-42D3-8BBA-B0B5329B2D09}" presName="Name37" presStyleLbl="parChTrans1D3" presStyleIdx="5" presStyleCnt="7"/>
      <dgm:spPr/>
    </dgm:pt>
    <dgm:pt modelId="{CE8A709C-8988-4E45-A52D-67925FC2BB4D}" type="pres">
      <dgm:prSet presAssocID="{115F8D30-116C-4DC9-BD4B-C6D82B48E617}" presName="hierRoot2" presStyleCnt="0">
        <dgm:presLayoutVars>
          <dgm:hierBranch val="init"/>
        </dgm:presLayoutVars>
      </dgm:prSet>
      <dgm:spPr/>
    </dgm:pt>
    <dgm:pt modelId="{C45C126F-2E9E-4BA1-A5C5-F4162C3EC62B}" type="pres">
      <dgm:prSet presAssocID="{115F8D30-116C-4DC9-BD4B-C6D82B48E617}" presName="rootComposite" presStyleCnt="0"/>
      <dgm:spPr/>
    </dgm:pt>
    <dgm:pt modelId="{F4459F36-4665-4D86-81D8-82FEFF773B23}" type="pres">
      <dgm:prSet presAssocID="{115F8D30-116C-4DC9-BD4B-C6D82B48E617}" presName="rootText" presStyleLbl="node3" presStyleIdx="5" presStyleCnt="7" custScaleX="82408" custScaleY="93396">
        <dgm:presLayoutVars>
          <dgm:chPref val="3"/>
        </dgm:presLayoutVars>
      </dgm:prSet>
      <dgm:spPr/>
    </dgm:pt>
    <dgm:pt modelId="{ECB536DD-6E5B-417F-A403-C9BC4B2D6367}" type="pres">
      <dgm:prSet presAssocID="{115F8D30-116C-4DC9-BD4B-C6D82B48E617}" presName="rootConnector" presStyleLbl="node3" presStyleIdx="5" presStyleCnt="7"/>
      <dgm:spPr/>
    </dgm:pt>
    <dgm:pt modelId="{4EC7058E-5C7A-43A0-BD4B-F1B9155D30C7}" type="pres">
      <dgm:prSet presAssocID="{115F8D30-116C-4DC9-BD4B-C6D82B48E617}" presName="hierChild4" presStyleCnt="0"/>
      <dgm:spPr/>
    </dgm:pt>
    <dgm:pt modelId="{45838256-D41C-4F6D-90D9-7C81319B0BBD}" type="pres">
      <dgm:prSet presAssocID="{115F8D30-116C-4DC9-BD4B-C6D82B48E617}" presName="hierChild5" presStyleCnt="0"/>
      <dgm:spPr/>
    </dgm:pt>
    <dgm:pt modelId="{AEE781E3-0E83-4A00-98BB-AA967079FF0A}" type="pres">
      <dgm:prSet presAssocID="{5291FBF7-BBAD-49D7-8958-1E59CC58AB48}" presName="hierChild5" presStyleCnt="0"/>
      <dgm:spPr/>
    </dgm:pt>
    <dgm:pt modelId="{98E89408-80FF-4A51-A4EB-021E395B477E}" type="pres">
      <dgm:prSet presAssocID="{D4C03953-06B4-46D8-823F-2AC0DFC1088C}" presName="Name37" presStyleLbl="parChTrans1D2" presStyleIdx="3" presStyleCnt="4"/>
      <dgm:spPr/>
    </dgm:pt>
    <dgm:pt modelId="{E7FEC207-4C60-4451-B274-CD15AEEBA7A8}" type="pres">
      <dgm:prSet presAssocID="{8535089A-2FC5-4809-81B0-E88846B4376A}" presName="hierRoot2" presStyleCnt="0">
        <dgm:presLayoutVars>
          <dgm:hierBranch val="init"/>
        </dgm:presLayoutVars>
      </dgm:prSet>
      <dgm:spPr/>
    </dgm:pt>
    <dgm:pt modelId="{F8DAEA93-E8B7-46A5-8489-61ACC79DBB64}" type="pres">
      <dgm:prSet presAssocID="{8535089A-2FC5-4809-81B0-E88846B4376A}" presName="rootComposite" presStyleCnt="0"/>
      <dgm:spPr/>
    </dgm:pt>
    <dgm:pt modelId="{783F42EB-6649-4F23-9D7C-FEE8DD6E21DB}" type="pres">
      <dgm:prSet presAssocID="{8535089A-2FC5-4809-81B0-E88846B4376A}" presName="rootText" presStyleLbl="node2" presStyleIdx="3" presStyleCnt="4">
        <dgm:presLayoutVars>
          <dgm:chPref val="3"/>
        </dgm:presLayoutVars>
      </dgm:prSet>
      <dgm:spPr/>
    </dgm:pt>
    <dgm:pt modelId="{01ED78D0-650F-4E64-9E6F-9DA241A9BDE3}" type="pres">
      <dgm:prSet presAssocID="{8535089A-2FC5-4809-81B0-E88846B4376A}" presName="rootConnector" presStyleLbl="node2" presStyleIdx="3" presStyleCnt="4"/>
      <dgm:spPr/>
    </dgm:pt>
    <dgm:pt modelId="{D1EB33F6-0E5A-4E35-AB33-25845E53BEE1}" type="pres">
      <dgm:prSet presAssocID="{8535089A-2FC5-4809-81B0-E88846B4376A}" presName="hierChild4" presStyleCnt="0"/>
      <dgm:spPr/>
    </dgm:pt>
    <dgm:pt modelId="{B863A3AE-EE08-4089-93BF-358008DFD27C}" type="pres">
      <dgm:prSet presAssocID="{C8C3AD28-DE3A-488B-90BA-BA3DE099FBDB}" presName="Name37" presStyleLbl="parChTrans1D3" presStyleIdx="6" presStyleCnt="7"/>
      <dgm:spPr/>
    </dgm:pt>
    <dgm:pt modelId="{06493820-C28E-4EB3-9B88-5330FBC18952}" type="pres">
      <dgm:prSet presAssocID="{E6FA3E20-AD9B-4238-B9E7-E550D8874BE7}" presName="hierRoot2" presStyleCnt="0">
        <dgm:presLayoutVars>
          <dgm:hierBranch val="init"/>
        </dgm:presLayoutVars>
      </dgm:prSet>
      <dgm:spPr/>
    </dgm:pt>
    <dgm:pt modelId="{BE6B56A3-9489-4CE0-BDE6-A504F0573F4B}" type="pres">
      <dgm:prSet presAssocID="{E6FA3E20-AD9B-4238-B9E7-E550D8874BE7}" presName="rootComposite" presStyleCnt="0"/>
      <dgm:spPr/>
    </dgm:pt>
    <dgm:pt modelId="{B33E50C2-AC41-4A4B-A321-03EA5F5D4B73}" type="pres">
      <dgm:prSet presAssocID="{E6FA3E20-AD9B-4238-B9E7-E550D8874BE7}" presName="rootText" presStyleLbl="node3" presStyleIdx="6" presStyleCnt="7" custScaleX="82408" custScaleY="93396" custLinFactY="35672" custLinFactNeighborX="-11913" custLinFactNeighborY="100000">
        <dgm:presLayoutVars>
          <dgm:chPref val="3"/>
        </dgm:presLayoutVars>
      </dgm:prSet>
      <dgm:spPr/>
    </dgm:pt>
    <dgm:pt modelId="{A7A5FCC9-51D6-4292-9919-EEBCF146224F}" type="pres">
      <dgm:prSet presAssocID="{E6FA3E20-AD9B-4238-B9E7-E550D8874BE7}" presName="rootConnector" presStyleLbl="node3" presStyleIdx="6" presStyleCnt="7"/>
      <dgm:spPr/>
    </dgm:pt>
    <dgm:pt modelId="{8BA39D71-4D11-466D-9725-F4BE31094FCB}" type="pres">
      <dgm:prSet presAssocID="{E6FA3E20-AD9B-4238-B9E7-E550D8874BE7}" presName="hierChild4" presStyleCnt="0"/>
      <dgm:spPr/>
    </dgm:pt>
    <dgm:pt modelId="{B0876492-CCBF-4221-8DA9-6EF554B29515}" type="pres">
      <dgm:prSet presAssocID="{E6FA3E20-AD9B-4238-B9E7-E550D8874BE7}" presName="hierChild5" presStyleCnt="0"/>
      <dgm:spPr/>
    </dgm:pt>
    <dgm:pt modelId="{2B1C1B09-6CB2-451A-A449-BC4701F3221E}" type="pres">
      <dgm:prSet presAssocID="{8535089A-2FC5-4809-81B0-E88846B4376A}" presName="hierChild5" presStyleCnt="0"/>
      <dgm:spPr/>
    </dgm:pt>
    <dgm:pt modelId="{94FDF7B6-3E0B-41FA-9257-BC2BD0611B2C}" type="pres">
      <dgm:prSet presAssocID="{94A1909A-1E8C-4475-BBAB-367EB2CA7F02}" presName="hierChild3" presStyleCnt="0"/>
      <dgm:spPr/>
    </dgm:pt>
  </dgm:ptLst>
  <dgm:cxnLst>
    <dgm:cxn modelId="{4E2A7300-ED05-4662-A0FC-F4B28B7FCCA7}" type="presOf" srcId="{768DE597-3B2E-40D4-9C62-1F130ED500D7}" destId="{BB633511-48BB-414F-BC7C-07C65466F407}" srcOrd="1" destOrd="0" presId="urn:microsoft.com/office/officeart/2005/8/layout/orgChart1"/>
    <dgm:cxn modelId="{3183C700-01EE-4F9E-8357-818EB9D354E1}" type="presOf" srcId="{2FD3A761-2C49-4A84-8936-42AA8D6A44E5}" destId="{C95382FC-2856-4FBD-BADF-0D0A3573FD56}" srcOrd="0" destOrd="0" presId="urn:microsoft.com/office/officeart/2005/8/layout/orgChart1"/>
    <dgm:cxn modelId="{027C3E07-6A5C-4E59-93F8-9E845DA3EA5F}" type="presOf" srcId="{F833DD0C-B145-4671-99A0-17A718967E04}" destId="{B05E632E-706F-463E-BFF4-A398F3F4C696}" srcOrd="0" destOrd="0" presId="urn:microsoft.com/office/officeart/2005/8/layout/orgChart1"/>
    <dgm:cxn modelId="{58F65F0C-4102-4AEC-B4F2-4484DEF1351A}" srcId="{5291FBF7-BBAD-49D7-8958-1E59CC58AB48}" destId="{3191E468-1AB8-4F52-8EB7-1C2A9E29493A}" srcOrd="0" destOrd="0" parTransId="{0BFF0C5E-FB4D-4286-8724-F283663395E3}" sibTransId="{E0DD1D0A-47E8-4B9A-9808-5D2C4FBABEE9}"/>
    <dgm:cxn modelId="{F4249910-2491-422B-ACAE-13EE0C53FA97}" type="presOf" srcId="{D9946B2E-1AA6-4E8A-AE25-3CB4DB56D272}" destId="{421942AA-065A-4623-8D23-4B3B952E3294}" srcOrd="0" destOrd="0" presId="urn:microsoft.com/office/officeart/2005/8/layout/orgChart1"/>
    <dgm:cxn modelId="{964D9D15-09C0-4A99-B10D-1E5798D8BA45}" type="presOf" srcId="{94A1909A-1E8C-4475-BBAB-367EB2CA7F02}" destId="{EF1AA5DD-3C52-4EEA-932C-1292A3122A87}" srcOrd="1" destOrd="0" presId="urn:microsoft.com/office/officeart/2005/8/layout/orgChart1"/>
    <dgm:cxn modelId="{77668D18-1AA0-423D-B834-573FD1C28ABA}" type="presOf" srcId="{8057D3FA-C642-4FD3-8864-34B981B712D7}" destId="{581D45B4-16A5-49CF-9466-F6899E69029D}" srcOrd="0" destOrd="0" presId="urn:microsoft.com/office/officeart/2005/8/layout/orgChart1"/>
    <dgm:cxn modelId="{433FEF23-E388-4A65-BFB4-B0CF7DEEDD7A}" type="presOf" srcId="{94A1909A-1E8C-4475-BBAB-367EB2CA7F02}" destId="{F308E89D-F8BC-4643-B70B-C20F2419C869}" srcOrd="0" destOrd="0" presId="urn:microsoft.com/office/officeart/2005/8/layout/orgChart1"/>
    <dgm:cxn modelId="{3EBFCB27-C3F3-495B-B3FE-7C09E62A11D2}" type="presOf" srcId="{B07BADE7-782B-4838-9032-CE1F9E2BD1E7}" destId="{EA384619-BE27-4A39-A66F-7775BFD2E380}" srcOrd="0" destOrd="0" presId="urn:microsoft.com/office/officeart/2005/8/layout/orgChart1"/>
    <dgm:cxn modelId="{9E8CE52E-34E5-42D6-9C4A-620489C1F269}" srcId="{94A1909A-1E8C-4475-BBAB-367EB2CA7F02}" destId="{768DE597-3B2E-40D4-9C62-1F130ED500D7}" srcOrd="1" destOrd="0" parTransId="{F833DD0C-B145-4671-99A0-17A718967E04}" sibTransId="{6A4A0362-657D-46CA-83C6-50238301F09C}"/>
    <dgm:cxn modelId="{4B783A3F-544C-40FE-96B7-7697F158F714}" srcId="{53A80C65-1BDF-445C-AB61-3DE51BD09632}" destId="{8057D3FA-C642-4FD3-8864-34B981B712D7}" srcOrd="1" destOrd="0" parTransId="{D9946B2E-1AA6-4E8A-AE25-3CB4DB56D272}" sibTransId="{D993E5A0-4F42-4561-AA73-D4513CE7AB47}"/>
    <dgm:cxn modelId="{7DAF7D5E-557B-4A07-9493-3EA3BF5B2B85}" srcId="{94A1909A-1E8C-4475-BBAB-367EB2CA7F02}" destId="{8535089A-2FC5-4809-81B0-E88846B4376A}" srcOrd="3" destOrd="0" parTransId="{D4C03953-06B4-46D8-823F-2AC0DFC1088C}" sibTransId="{81A0A006-25A8-4246-9AE5-542F366B31CA}"/>
    <dgm:cxn modelId="{211B4A60-D747-4AF0-B90E-CEB825AE0211}" type="presOf" srcId="{BAD4D2BE-F3B1-4A9A-8C6B-756FF29C301A}" destId="{2AE37182-C674-4638-898A-0DE30A246FB9}" srcOrd="0" destOrd="0" presId="urn:microsoft.com/office/officeart/2005/8/layout/orgChart1"/>
    <dgm:cxn modelId="{52FE9D45-5D15-4166-8CF5-06A90C927C97}" srcId="{53A80C65-1BDF-445C-AB61-3DE51BD09632}" destId="{4870BEFC-EE18-444F-837A-13954C767BD7}" srcOrd="0" destOrd="0" parTransId="{BAD4D2BE-F3B1-4A9A-8C6B-756FF29C301A}" sibTransId="{A1B47B5C-EF5E-482B-B438-B0127D9E2801}"/>
    <dgm:cxn modelId="{18292E48-DC40-4051-9D2A-C68A902BD3BE}" type="presOf" srcId="{4870BEFC-EE18-444F-837A-13954C767BD7}" destId="{620F6625-AC74-45E0-B8ED-B4377A7A3CDC}" srcOrd="0" destOrd="0" presId="urn:microsoft.com/office/officeart/2005/8/layout/orgChart1"/>
    <dgm:cxn modelId="{706F796A-D590-4FD0-84C2-730BF8B7670D}" type="presOf" srcId="{768DE597-3B2E-40D4-9C62-1F130ED500D7}" destId="{2AEFF8B2-E97D-4D4B-B34D-065B40BC507A}" srcOrd="0" destOrd="0" presId="urn:microsoft.com/office/officeart/2005/8/layout/orgChart1"/>
    <dgm:cxn modelId="{50C5136B-7A8F-4D0D-91A4-99549B3C5AE0}" type="presOf" srcId="{115F8D30-116C-4DC9-BD4B-C6D82B48E617}" destId="{ECB536DD-6E5B-417F-A403-C9BC4B2D6367}" srcOrd="1" destOrd="0" presId="urn:microsoft.com/office/officeart/2005/8/layout/orgChart1"/>
    <dgm:cxn modelId="{E302296C-7EED-441F-8B5F-0E111FF3A8FC}" type="presOf" srcId="{C8C3AD28-DE3A-488B-90BA-BA3DE099FBDB}" destId="{B863A3AE-EE08-4089-93BF-358008DFD27C}" srcOrd="0" destOrd="0" presId="urn:microsoft.com/office/officeart/2005/8/layout/orgChart1"/>
    <dgm:cxn modelId="{FB4A604E-54F6-4415-B04F-E099BB341E53}" type="presOf" srcId="{55B60BDF-B8D0-4E57-8DE1-2E16B85C7B6B}" destId="{4D5E842B-CCC4-4DB1-8888-449DCD667173}" srcOrd="1" destOrd="0" presId="urn:microsoft.com/office/officeart/2005/8/layout/orgChart1"/>
    <dgm:cxn modelId="{EDD1D46E-830D-4951-9643-AD08341EFE79}" srcId="{5F4B1BAD-6AD4-4139-8A23-AF85B683A248}" destId="{94A1909A-1E8C-4475-BBAB-367EB2CA7F02}" srcOrd="0" destOrd="0" parTransId="{77A78106-F2C9-404D-8DBD-5D1D2D93279B}" sibTransId="{7D9E191A-4456-419C-9896-F87EC80D6D09}"/>
    <dgm:cxn modelId="{B8EDC170-2B2F-4224-AC6E-884458EDF585}" type="presOf" srcId="{B07BADE7-782B-4838-9032-CE1F9E2BD1E7}" destId="{617DF8F7-8C36-4407-AF52-F5B056483F37}" srcOrd="1" destOrd="0" presId="urn:microsoft.com/office/officeart/2005/8/layout/orgChart1"/>
    <dgm:cxn modelId="{A7828C79-69F8-47C7-90E2-1BAB2E3C9A84}" type="presOf" srcId="{D4C03953-06B4-46D8-823F-2AC0DFC1088C}" destId="{98E89408-80FF-4A51-A4EB-021E395B477E}" srcOrd="0" destOrd="0" presId="urn:microsoft.com/office/officeart/2005/8/layout/orgChart1"/>
    <dgm:cxn modelId="{96F0075A-4595-4748-8172-8A6C60C2921C}" type="presOf" srcId="{53A80C65-1BDF-445C-AB61-3DE51BD09632}" destId="{2630DF87-8468-4AEF-9841-AC3FF041175F}" srcOrd="1" destOrd="0" presId="urn:microsoft.com/office/officeart/2005/8/layout/orgChart1"/>
    <dgm:cxn modelId="{E4770984-05DD-4F82-B0E2-BB6FF367847D}" srcId="{94A1909A-1E8C-4475-BBAB-367EB2CA7F02}" destId="{5291FBF7-BBAD-49D7-8958-1E59CC58AB48}" srcOrd="2" destOrd="0" parTransId="{969BBEF3-27DB-4B85-B57D-E03BF8DC66C6}" sibTransId="{D0423B9C-D7B3-449B-BDD2-F950B21DE464}"/>
    <dgm:cxn modelId="{A92C778A-3EB1-47A7-AF21-F578A299F258}" type="presOf" srcId="{8057D3FA-C642-4FD3-8864-34B981B712D7}" destId="{72798B5E-361E-4F0D-9DC6-7AD0AE5CA6C6}" srcOrd="1" destOrd="0" presId="urn:microsoft.com/office/officeart/2005/8/layout/orgChart1"/>
    <dgm:cxn modelId="{133F258C-2663-4BC4-9D9A-E682EF0652A1}" srcId="{768DE597-3B2E-40D4-9C62-1F130ED500D7}" destId="{55B60BDF-B8D0-4E57-8DE1-2E16B85C7B6B}" srcOrd="1" destOrd="0" parTransId="{D3FC8E04-7C7F-467D-AD8F-E989EBE1B824}" sibTransId="{25A40314-2799-4BAB-84A9-CC2466325252}"/>
    <dgm:cxn modelId="{CEB9708D-505E-455D-AE3C-D77A0ABC7DAB}" type="presOf" srcId="{D3FC8E04-7C7F-467D-AD8F-E989EBE1B824}" destId="{9B243DF7-1F61-4ECE-95B7-81F9B7DD0442}" srcOrd="0" destOrd="0" presId="urn:microsoft.com/office/officeart/2005/8/layout/orgChart1"/>
    <dgm:cxn modelId="{864DC392-DC73-429E-8DE2-6C7EF454AE84}" type="presOf" srcId="{EC12527C-A8B5-42D3-8BBA-B0B5329B2D09}" destId="{0D2FB440-2B3B-4FD6-85DE-086355F3BF96}" srcOrd="0" destOrd="0" presId="urn:microsoft.com/office/officeart/2005/8/layout/orgChart1"/>
    <dgm:cxn modelId="{DF921B97-249C-4233-9681-9BA28AF10086}" type="presOf" srcId="{5291FBF7-BBAD-49D7-8958-1E59CC58AB48}" destId="{0FB135DD-6D72-4743-B543-771AFCE42013}" srcOrd="0" destOrd="0" presId="urn:microsoft.com/office/officeart/2005/8/layout/orgChart1"/>
    <dgm:cxn modelId="{84BF3599-7627-4604-87CE-65E4018F05DC}" type="presOf" srcId="{E6FA3E20-AD9B-4238-B9E7-E550D8874BE7}" destId="{A7A5FCC9-51D6-4292-9919-EEBCF146224F}" srcOrd="1" destOrd="0" presId="urn:microsoft.com/office/officeart/2005/8/layout/orgChart1"/>
    <dgm:cxn modelId="{D0D18FAA-B195-4BF5-A963-45D007A76DAD}" type="presOf" srcId="{1D6E4A77-437E-4F3D-8015-E1CCB969AF82}" destId="{7FA2C31D-3D81-4455-A58F-D1917047EF0B}" srcOrd="0" destOrd="0" presId="urn:microsoft.com/office/officeart/2005/8/layout/orgChart1"/>
    <dgm:cxn modelId="{76B764AC-D83A-471B-814D-70CBFD0FB6FD}" srcId="{8535089A-2FC5-4809-81B0-E88846B4376A}" destId="{E6FA3E20-AD9B-4238-B9E7-E550D8874BE7}" srcOrd="0" destOrd="0" parTransId="{C8C3AD28-DE3A-488B-90BA-BA3DE099FBDB}" sibTransId="{6E6DD3C8-B2BF-403A-9C37-AC3D0278552D}"/>
    <dgm:cxn modelId="{3CAB90B4-7FFB-4520-A561-DD5F22B237E9}" type="presOf" srcId="{3191E468-1AB8-4F52-8EB7-1C2A9E29493A}" destId="{80482C6D-EEB9-4D53-BA46-E43EFD422941}" srcOrd="1" destOrd="0" presId="urn:microsoft.com/office/officeart/2005/8/layout/orgChart1"/>
    <dgm:cxn modelId="{FD8035BB-14B0-4727-B2D6-05FC37D967A8}" type="presOf" srcId="{3191E468-1AB8-4F52-8EB7-1C2A9E29493A}" destId="{AF62C330-6F0E-44DC-8BDD-66D9D64AF717}" srcOrd="0" destOrd="0" presId="urn:microsoft.com/office/officeart/2005/8/layout/orgChart1"/>
    <dgm:cxn modelId="{BE3C6DBB-62BA-455F-BC37-19E4BB7A3609}" type="presOf" srcId="{55B60BDF-B8D0-4E57-8DE1-2E16B85C7B6B}" destId="{2F3C8FDC-FF9F-4B7F-BB90-B555F3003894}" srcOrd="0" destOrd="0" presId="urn:microsoft.com/office/officeart/2005/8/layout/orgChart1"/>
    <dgm:cxn modelId="{C7BAE6C5-986E-4CC7-9330-8873FAD0F59A}" type="presOf" srcId="{53A80C65-1BDF-445C-AB61-3DE51BD09632}" destId="{C65327D8-5E59-49CC-AB49-5D9B96DBF573}" srcOrd="0" destOrd="0" presId="urn:microsoft.com/office/officeart/2005/8/layout/orgChart1"/>
    <dgm:cxn modelId="{FD323DC8-1D92-42C9-99CD-0ED69DA13C85}" type="presOf" srcId="{5F4B1BAD-6AD4-4139-8A23-AF85B683A248}" destId="{1968482D-FFF3-4160-B6CC-E765757AA2E5}" srcOrd="0" destOrd="0" presId="urn:microsoft.com/office/officeart/2005/8/layout/orgChart1"/>
    <dgm:cxn modelId="{FC29B7C8-D9A9-4279-8C72-BF11FEECA1A1}" type="presOf" srcId="{E6FA3E20-AD9B-4238-B9E7-E550D8874BE7}" destId="{B33E50C2-AC41-4A4B-A321-03EA5F5D4B73}" srcOrd="0" destOrd="0" presId="urn:microsoft.com/office/officeart/2005/8/layout/orgChart1"/>
    <dgm:cxn modelId="{222DF8CB-0F03-492B-B886-4E1548B04993}" type="presOf" srcId="{969BBEF3-27DB-4B85-B57D-E03BF8DC66C6}" destId="{E5F925A1-F45C-4FF0-B63E-470589377B02}" srcOrd="0" destOrd="0" presId="urn:microsoft.com/office/officeart/2005/8/layout/orgChart1"/>
    <dgm:cxn modelId="{D38894D0-FE7B-4958-81A1-7F2E1FE4E7CF}" srcId="{768DE597-3B2E-40D4-9C62-1F130ED500D7}" destId="{B07BADE7-782B-4838-9032-CE1F9E2BD1E7}" srcOrd="0" destOrd="0" parTransId="{2FD3A761-2C49-4A84-8936-42AA8D6A44E5}" sibTransId="{0E48D0B8-E890-4D6A-B633-E433B4EE26A1}"/>
    <dgm:cxn modelId="{6165DFD5-B409-49EE-913F-435C6DD07D89}" type="presOf" srcId="{4870BEFC-EE18-444F-837A-13954C767BD7}" destId="{A57A63E2-40A9-4627-9247-4CFE172EC8F7}" srcOrd="1" destOrd="0" presId="urn:microsoft.com/office/officeart/2005/8/layout/orgChart1"/>
    <dgm:cxn modelId="{DBEB37E3-9207-4002-AE9F-5C361B65A81D}" type="presOf" srcId="{8535089A-2FC5-4809-81B0-E88846B4376A}" destId="{783F42EB-6649-4F23-9D7C-FEE8DD6E21DB}" srcOrd="0" destOrd="0" presId="urn:microsoft.com/office/officeart/2005/8/layout/orgChart1"/>
    <dgm:cxn modelId="{17B7DEE9-94C7-4481-A90C-9ECD3ED8C39F}" type="presOf" srcId="{5291FBF7-BBAD-49D7-8958-1E59CC58AB48}" destId="{DFCAEA97-6770-44FC-A6FF-5580EC809C6C}" srcOrd="1" destOrd="0" presId="urn:microsoft.com/office/officeart/2005/8/layout/orgChart1"/>
    <dgm:cxn modelId="{4845C3EB-7B68-4AC5-B333-5EE89F90F04C}" type="presOf" srcId="{115F8D30-116C-4DC9-BD4B-C6D82B48E617}" destId="{F4459F36-4665-4D86-81D8-82FEFF773B23}" srcOrd="0" destOrd="0" presId="urn:microsoft.com/office/officeart/2005/8/layout/orgChart1"/>
    <dgm:cxn modelId="{70650EF0-6735-49F0-A657-E27DC246209A}" srcId="{5291FBF7-BBAD-49D7-8958-1E59CC58AB48}" destId="{115F8D30-116C-4DC9-BD4B-C6D82B48E617}" srcOrd="1" destOrd="0" parTransId="{EC12527C-A8B5-42D3-8BBA-B0B5329B2D09}" sibTransId="{98D747F2-14FE-46D8-BE16-EEDF79FDB05B}"/>
    <dgm:cxn modelId="{4EE817F4-F75A-49EB-BAE8-7D549E7657DE}" type="presOf" srcId="{0BFF0C5E-FB4D-4286-8724-F283663395E3}" destId="{2C14081C-D699-4B97-9D84-BFFEFD0FF2CE}" srcOrd="0" destOrd="0" presId="urn:microsoft.com/office/officeart/2005/8/layout/orgChart1"/>
    <dgm:cxn modelId="{6347E6FA-5805-4047-A79E-A411350E2A57}" type="presOf" srcId="{8535089A-2FC5-4809-81B0-E88846B4376A}" destId="{01ED78D0-650F-4E64-9E6F-9DA241A9BDE3}" srcOrd="1" destOrd="0" presId="urn:microsoft.com/office/officeart/2005/8/layout/orgChart1"/>
    <dgm:cxn modelId="{A3FDCEFD-E4A2-45D8-9216-EF3EF2771BD4}" srcId="{94A1909A-1E8C-4475-BBAB-367EB2CA7F02}" destId="{53A80C65-1BDF-445C-AB61-3DE51BD09632}" srcOrd="0" destOrd="0" parTransId="{1D6E4A77-437E-4F3D-8015-E1CCB969AF82}" sibTransId="{FE736DEB-96A1-44FE-8B6F-2DD587BE0C74}"/>
    <dgm:cxn modelId="{86D9633A-EAC7-4F93-8007-E5C2CCD7A424}" type="presParOf" srcId="{1968482D-FFF3-4160-B6CC-E765757AA2E5}" destId="{97F5974B-E6D9-47A7-9308-B45CBBA44361}" srcOrd="0" destOrd="0" presId="urn:microsoft.com/office/officeart/2005/8/layout/orgChart1"/>
    <dgm:cxn modelId="{74A4A4C0-61EA-4E1C-8D0F-7D42E0ED421A}" type="presParOf" srcId="{97F5974B-E6D9-47A7-9308-B45CBBA44361}" destId="{95B58645-BBD8-4124-92C8-B50B814C04EC}" srcOrd="0" destOrd="0" presId="urn:microsoft.com/office/officeart/2005/8/layout/orgChart1"/>
    <dgm:cxn modelId="{360327DD-8F1E-48CD-A6A7-469433D97DC4}" type="presParOf" srcId="{95B58645-BBD8-4124-92C8-B50B814C04EC}" destId="{F308E89D-F8BC-4643-B70B-C20F2419C869}" srcOrd="0" destOrd="0" presId="urn:microsoft.com/office/officeart/2005/8/layout/orgChart1"/>
    <dgm:cxn modelId="{8C49FD2F-1B9C-4BD9-8212-2D3C8106221E}" type="presParOf" srcId="{95B58645-BBD8-4124-92C8-B50B814C04EC}" destId="{EF1AA5DD-3C52-4EEA-932C-1292A3122A87}" srcOrd="1" destOrd="0" presId="urn:microsoft.com/office/officeart/2005/8/layout/orgChart1"/>
    <dgm:cxn modelId="{1E382364-0C62-49DD-8F30-D91A35A908E7}" type="presParOf" srcId="{97F5974B-E6D9-47A7-9308-B45CBBA44361}" destId="{BB01A702-3AA6-4391-B1B9-5A9F46A10728}" srcOrd="1" destOrd="0" presId="urn:microsoft.com/office/officeart/2005/8/layout/orgChart1"/>
    <dgm:cxn modelId="{A05B8867-8F0E-4E2D-B1B1-E4A442F3282A}" type="presParOf" srcId="{BB01A702-3AA6-4391-B1B9-5A9F46A10728}" destId="{7FA2C31D-3D81-4455-A58F-D1917047EF0B}" srcOrd="0" destOrd="0" presId="urn:microsoft.com/office/officeart/2005/8/layout/orgChart1"/>
    <dgm:cxn modelId="{6F30315C-D720-47D7-B8B5-B68FC0BB63AD}" type="presParOf" srcId="{BB01A702-3AA6-4391-B1B9-5A9F46A10728}" destId="{A5BE0ABA-8AF9-45E2-AD40-CF2E8720A004}" srcOrd="1" destOrd="0" presId="urn:microsoft.com/office/officeart/2005/8/layout/orgChart1"/>
    <dgm:cxn modelId="{91409175-0B26-465A-8A4F-540EABC39D1F}" type="presParOf" srcId="{A5BE0ABA-8AF9-45E2-AD40-CF2E8720A004}" destId="{C0139A9E-F115-4B14-9304-334B5C64FA21}" srcOrd="0" destOrd="0" presId="urn:microsoft.com/office/officeart/2005/8/layout/orgChart1"/>
    <dgm:cxn modelId="{CF7CFA7B-12C3-4E89-BD5F-5ED3CB8B56BC}" type="presParOf" srcId="{C0139A9E-F115-4B14-9304-334B5C64FA21}" destId="{C65327D8-5E59-49CC-AB49-5D9B96DBF573}" srcOrd="0" destOrd="0" presId="urn:microsoft.com/office/officeart/2005/8/layout/orgChart1"/>
    <dgm:cxn modelId="{241B5FC5-88AC-4952-BD6F-FA6995799302}" type="presParOf" srcId="{C0139A9E-F115-4B14-9304-334B5C64FA21}" destId="{2630DF87-8468-4AEF-9841-AC3FF041175F}" srcOrd="1" destOrd="0" presId="urn:microsoft.com/office/officeart/2005/8/layout/orgChart1"/>
    <dgm:cxn modelId="{B1D711D0-9B25-481B-B3F3-B465D0C6BE9A}" type="presParOf" srcId="{A5BE0ABA-8AF9-45E2-AD40-CF2E8720A004}" destId="{45FC1ABC-D845-4F47-9CF6-AB96FA1313C9}" srcOrd="1" destOrd="0" presId="urn:microsoft.com/office/officeart/2005/8/layout/orgChart1"/>
    <dgm:cxn modelId="{B874137F-0959-4EB2-B0FF-365673B865A6}" type="presParOf" srcId="{45FC1ABC-D845-4F47-9CF6-AB96FA1313C9}" destId="{2AE37182-C674-4638-898A-0DE30A246FB9}" srcOrd="0" destOrd="0" presId="urn:microsoft.com/office/officeart/2005/8/layout/orgChart1"/>
    <dgm:cxn modelId="{1D3D8E6E-881E-4B2F-8B7E-DF4C82D14C32}" type="presParOf" srcId="{45FC1ABC-D845-4F47-9CF6-AB96FA1313C9}" destId="{AF3C0C55-9801-421B-BB34-ECA24AD279CB}" srcOrd="1" destOrd="0" presId="urn:microsoft.com/office/officeart/2005/8/layout/orgChart1"/>
    <dgm:cxn modelId="{BD957E52-698B-4606-8FA0-F1884378CAD3}" type="presParOf" srcId="{AF3C0C55-9801-421B-BB34-ECA24AD279CB}" destId="{763FF141-A43C-4373-A929-83B68B8944F3}" srcOrd="0" destOrd="0" presId="urn:microsoft.com/office/officeart/2005/8/layout/orgChart1"/>
    <dgm:cxn modelId="{E6EACEDD-A214-4098-AC6C-EE49946F8AE6}" type="presParOf" srcId="{763FF141-A43C-4373-A929-83B68B8944F3}" destId="{620F6625-AC74-45E0-B8ED-B4377A7A3CDC}" srcOrd="0" destOrd="0" presId="urn:microsoft.com/office/officeart/2005/8/layout/orgChart1"/>
    <dgm:cxn modelId="{0B06542C-F2E4-45D5-A1AE-4ED9AE0C6B3E}" type="presParOf" srcId="{763FF141-A43C-4373-A929-83B68B8944F3}" destId="{A57A63E2-40A9-4627-9247-4CFE172EC8F7}" srcOrd="1" destOrd="0" presId="urn:microsoft.com/office/officeart/2005/8/layout/orgChart1"/>
    <dgm:cxn modelId="{A26CBFD0-A35D-445C-B8B9-6CA922ECA3D0}" type="presParOf" srcId="{AF3C0C55-9801-421B-BB34-ECA24AD279CB}" destId="{B106CBD0-C802-4DE9-86F7-4A2A22CCE8BF}" srcOrd="1" destOrd="0" presId="urn:microsoft.com/office/officeart/2005/8/layout/orgChart1"/>
    <dgm:cxn modelId="{B0E49E3D-B18A-4DA5-B751-F3B756FA3A2B}" type="presParOf" srcId="{AF3C0C55-9801-421B-BB34-ECA24AD279CB}" destId="{FA603CE4-3760-4B81-A6F5-A3AA4ADD32C3}" srcOrd="2" destOrd="0" presId="urn:microsoft.com/office/officeart/2005/8/layout/orgChart1"/>
    <dgm:cxn modelId="{87398B2A-D523-4C16-BFD6-DC8E24131F14}" type="presParOf" srcId="{45FC1ABC-D845-4F47-9CF6-AB96FA1313C9}" destId="{421942AA-065A-4623-8D23-4B3B952E3294}" srcOrd="2" destOrd="0" presId="urn:microsoft.com/office/officeart/2005/8/layout/orgChart1"/>
    <dgm:cxn modelId="{3B78B790-0259-4CFC-9AA8-E0908DDBDD55}" type="presParOf" srcId="{45FC1ABC-D845-4F47-9CF6-AB96FA1313C9}" destId="{C58301B9-76B8-4E78-9CD6-E2A3525155DA}" srcOrd="3" destOrd="0" presId="urn:microsoft.com/office/officeart/2005/8/layout/orgChart1"/>
    <dgm:cxn modelId="{F23FC6E5-0176-4CB4-8142-A2DC2F7AEF48}" type="presParOf" srcId="{C58301B9-76B8-4E78-9CD6-E2A3525155DA}" destId="{73BC6780-FF7A-4986-A4F9-130540AE88F2}" srcOrd="0" destOrd="0" presId="urn:microsoft.com/office/officeart/2005/8/layout/orgChart1"/>
    <dgm:cxn modelId="{1E9FAE14-DB46-4389-AE73-20B54DB88C61}" type="presParOf" srcId="{73BC6780-FF7A-4986-A4F9-130540AE88F2}" destId="{581D45B4-16A5-49CF-9466-F6899E69029D}" srcOrd="0" destOrd="0" presId="urn:microsoft.com/office/officeart/2005/8/layout/orgChart1"/>
    <dgm:cxn modelId="{1D75E653-9040-46C4-A862-130BCA195D6F}" type="presParOf" srcId="{73BC6780-FF7A-4986-A4F9-130540AE88F2}" destId="{72798B5E-361E-4F0D-9DC6-7AD0AE5CA6C6}" srcOrd="1" destOrd="0" presId="urn:microsoft.com/office/officeart/2005/8/layout/orgChart1"/>
    <dgm:cxn modelId="{E95AFE57-EFA1-43B0-A9F5-D6DB7AFA8611}" type="presParOf" srcId="{C58301B9-76B8-4E78-9CD6-E2A3525155DA}" destId="{FD2EA3A4-442D-4848-8C8D-EAD6D2F48D15}" srcOrd="1" destOrd="0" presId="urn:microsoft.com/office/officeart/2005/8/layout/orgChart1"/>
    <dgm:cxn modelId="{7B8682D1-55DD-45CC-AC07-5B8E1C046232}" type="presParOf" srcId="{C58301B9-76B8-4E78-9CD6-E2A3525155DA}" destId="{CD2317AA-4B82-4958-AE78-E26A9CEA49E0}" srcOrd="2" destOrd="0" presId="urn:microsoft.com/office/officeart/2005/8/layout/orgChart1"/>
    <dgm:cxn modelId="{7527BB4D-BC67-4C28-BF5B-948F255D27A3}" type="presParOf" srcId="{A5BE0ABA-8AF9-45E2-AD40-CF2E8720A004}" destId="{794FC21C-4D2A-4EEA-BDDA-27E095861BFA}" srcOrd="2" destOrd="0" presId="urn:microsoft.com/office/officeart/2005/8/layout/orgChart1"/>
    <dgm:cxn modelId="{32FFBE0E-64E3-47B0-A6B5-7F8C44E55050}" type="presParOf" srcId="{BB01A702-3AA6-4391-B1B9-5A9F46A10728}" destId="{B05E632E-706F-463E-BFF4-A398F3F4C696}" srcOrd="2" destOrd="0" presId="urn:microsoft.com/office/officeart/2005/8/layout/orgChart1"/>
    <dgm:cxn modelId="{07E02C22-968D-45FB-AD0A-58DDBD5E3527}" type="presParOf" srcId="{BB01A702-3AA6-4391-B1B9-5A9F46A10728}" destId="{CE3B207A-165E-4E26-AD83-B1F44534EA5A}" srcOrd="3" destOrd="0" presId="urn:microsoft.com/office/officeart/2005/8/layout/orgChart1"/>
    <dgm:cxn modelId="{3E205705-8D9B-4E06-80DF-0E972FF69999}" type="presParOf" srcId="{CE3B207A-165E-4E26-AD83-B1F44534EA5A}" destId="{B558FE79-FBFC-4BCE-9B19-9B2EEA64FD38}" srcOrd="0" destOrd="0" presId="urn:microsoft.com/office/officeart/2005/8/layout/orgChart1"/>
    <dgm:cxn modelId="{D000092E-EDAC-422C-8ABB-F7E4E0BAB7DB}" type="presParOf" srcId="{B558FE79-FBFC-4BCE-9B19-9B2EEA64FD38}" destId="{2AEFF8B2-E97D-4D4B-B34D-065B40BC507A}" srcOrd="0" destOrd="0" presId="urn:microsoft.com/office/officeart/2005/8/layout/orgChart1"/>
    <dgm:cxn modelId="{7F666970-BDBA-4383-BD0F-5AD522257BBA}" type="presParOf" srcId="{B558FE79-FBFC-4BCE-9B19-9B2EEA64FD38}" destId="{BB633511-48BB-414F-BC7C-07C65466F407}" srcOrd="1" destOrd="0" presId="urn:microsoft.com/office/officeart/2005/8/layout/orgChart1"/>
    <dgm:cxn modelId="{AA6B5E45-0592-4B26-B912-51AA3698F0FD}" type="presParOf" srcId="{CE3B207A-165E-4E26-AD83-B1F44534EA5A}" destId="{D8B02D69-CB6E-4A38-9224-AA69FE7328A1}" srcOrd="1" destOrd="0" presId="urn:microsoft.com/office/officeart/2005/8/layout/orgChart1"/>
    <dgm:cxn modelId="{2EFF1A84-46D3-4A73-8CC1-5948170BC435}" type="presParOf" srcId="{D8B02D69-CB6E-4A38-9224-AA69FE7328A1}" destId="{C95382FC-2856-4FBD-BADF-0D0A3573FD56}" srcOrd="0" destOrd="0" presId="urn:microsoft.com/office/officeart/2005/8/layout/orgChart1"/>
    <dgm:cxn modelId="{DAD3A3DB-4AD1-4ACD-A65B-43DF53490ED2}" type="presParOf" srcId="{D8B02D69-CB6E-4A38-9224-AA69FE7328A1}" destId="{9130A597-D045-441D-B398-2930F4418172}" srcOrd="1" destOrd="0" presId="urn:microsoft.com/office/officeart/2005/8/layout/orgChart1"/>
    <dgm:cxn modelId="{DCF5DFC8-3516-4F44-B9AC-30B671C2D7E6}" type="presParOf" srcId="{9130A597-D045-441D-B398-2930F4418172}" destId="{03836D79-8B98-4631-8997-B3A479E64C9E}" srcOrd="0" destOrd="0" presId="urn:microsoft.com/office/officeart/2005/8/layout/orgChart1"/>
    <dgm:cxn modelId="{C010CDC7-3508-4FE0-95D5-92ACB66E2C3F}" type="presParOf" srcId="{03836D79-8B98-4631-8997-B3A479E64C9E}" destId="{EA384619-BE27-4A39-A66F-7775BFD2E380}" srcOrd="0" destOrd="0" presId="urn:microsoft.com/office/officeart/2005/8/layout/orgChart1"/>
    <dgm:cxn modelId="{E46594B7-2B18-48D1-B96A-849C809F3E3D}" type="presParOf" srcId="{03836D79-8B98-4631-8997-B3A479E64C9E}" destId="{617DF8F7-8C36-4407-AF52-F5B056483F37}" srcOrd="1" destOrd="0" presId="urn:microsoft.com/office/officeart/2005/8/layout/orgChart1"/>
    <dgm:cxn modelId="{2974E5F1-6B4A-4BE9-8811-73DDD053B89D}" type="presParOf" srcId="{9130A597-D045-441D-B398-2930F4418172}" destId="{A5573E73-FAD0-4FD7-AEBC-F477587949D2}" srcOrd="1" destOrd="0" presId="urn:microsoft.com/office/officeart/2005/8/layout/orgChart1"/>
    <dgm:cxn modelId="{580DE00C-AF84-4C1C-9013-BCDFC9039A37}" type="presParOf" srcId="{9130A597-D045-441D-B398-2930F4418172}" destId="{4B80EF1A-9A39-444F-81DD-AC9C9D2A3174}" srcOrd="2" destOrd="0" presId="urn:microsoft.com/office/officeart/2005/8/layout/orgChart1"/>
    <dgm:cxn modelId="{110682C1-5D51-4877-9C1B-DE8A6232E2C6}" type="presParOf" srcId="{D8B02D69-CB6E-4A38-9224-AA69FE7328A1}" destId="{9B243DF7-1F61-4ECE-95B7-81F9B7DD0442}" srcOrd="2" destOrd="0" presId="urn:microsoft.com/office/officeart/2005/8/layout/orgChart1"/>
    <dgm:cxn modelId="{AAD6BCFD-018C-4DFF-AF4F-08CE9605AD48}" type="presParOf" srcId="{D8B02D69-CB6E-4A38-9224-AA69FE7328A1}" destId="{21F68236-7E39-48A2-8721-0B9B094C28E7}" srcOrd="3" destOrd="0" presId="urn:microsoft.com/office/officeart/2005/8/layout/orgChart1"/>
    <dgm:cxn modelId="{37D9C8DC-3B2C-4077-99D4-542038BA3C52}" type="presParOf" srcId="{21F68236-7E39-48A2-8721-0B9B094C28E7}" destId="{E3AEE916-7125-46F8-BC31-5C309F0CD25B}" srcOrd="0" destOrd="0" presId="urn:microsoft.com/office/officeart/2005/8/layout/orgChart1"/>
    <dgm:cxn modelId="{9243B865-1F7D-4FA3-803E-3AFB83FE963B}" type="presParOf" srcId="{E3AEE916-7125-46F8-BC31-5C309F0CD25B}" destId="{2F3C8FDC-FF9F-4B7F-BB90-B555F3003894}" srcOrd="0" destOrd="0" presId="urn:microsoft.com/office/officeart/2005/8/layout/orgChart1"/>
    <dgm:cxn modelId="{DCE0CA8D-37CA-4DAB-86EA-A4C0CFDB6770}" type="presParOf" srcId="{E3AEE916-7125-46F8-BC31-5C309F0CD25B}" destId="{4D5E842B-CCC4-4DB1-8888-449DCD667173}" srcOrd="1" destOrd="0" presId="urn:microsoft.com/office/officeart/2005/8/layout/orgChart1"/>
    <dgm:cxn modelId="{24FD8174-9BCC-464B-A2CC-8766235334B2}" type="presParOf" srcId="{21F68236-7E39-48A2-8721-0B9B094C28E7}" destId="{A3DCA778-7266-4459-BA93-49AB8D56C4E5}" srcOrd="1" destOrd="0" presId="urn:microsoft.com/office/officeart/2005/8/layout/orgChart1"/>
    <dgm:cxn modelId="{514E1E30-A52C-4C20-8908-6181AE08A914}" type="presParOf" srcId="{21F68236-7E39-48A2-8721-0B9B094C28E7}" destId="{BDEC7CA9-FD42-4EBE-BA56-29DC1EB1ADF8}" srcOrd="2" destOrd="0" presId="urn:microsoft.com/office/officeart/2005/8/layout/orgChart1"/>
    <dgm:cxn modelId="{70C0AD18-33CD-4836-B54B-4E737CE3EC1E}" type="presParOf" srcId="{CE3B207A-165E-4E26-AD83-B1F44534EA5A}" destId="{2AD533F3-ECBE-4342-B6C8-440F5B085BEE}" srcOrd="2" destOrd="0" presId="urn:microsoft.com/office/officeart/2005/8/layout/orgChart1"/>
    <dgm:cxn modelId="{DC554354-1ECC-4038-99B6-FDD03B3542EB}" type="presParOf" srcId="{BB01A702-3AA6-4391-B1B9-5A9F46A10728}" destId="{E5F925A1-F45C-4FF0-B63E-470589377B02}" srcOrd="4" destOrd="0" presId="urn:microsoft.com/office/officeart/2005/8/layout/orgChart1"/>
    <dgm:cxn modelId="{D482CC9D-5EE7-469A-87AA-3C55F736B50F}" type="presParOf" srcId="{BB01A702-3AA6-4391-B1B9-5A9F46A10728}" destId="{874A3961-3B8C-485E-BED5-7783DF4FDCA8}" srcOrd="5" destOrd="0" presId="urn:microsoft.com/office/officeart/2005/8/layout/orgChart1"/>
    <dgm:cxn modelId="{3E06F76C-CA72-4E87-9D46-CFDB6FFB4747}" type="presParOf" srcId="{874A3961-3B8C-485E-BED5-7783DF4FDCA8}" destId="{ADD11E5E-9B1B-409A-A547-1BF337B3FBE1}" srcOrd="0" destOrd="0" presId="urn:microsoft.com/office/officeart/2005/8/layout/orgChart1"/>
    <dgm:cxn modelId="{0B96310B-8068-40B3-A694-A61105F6F34C}" type="presParOf" srcId="{ADD11E5E-9B1B-409A-A547-1BF337B3FBE1}" destId="{0FB135DD-6D72-4743-B543-771AFCE42013}" srcOrd="0" destOrd="0" presId="urn:microsoft.com/office/officeart/2005/8/layout/orgChart1"/>
    <dgm:cxn modelId="{6D4D7E63-E483-4B80-9C83-3AA32571B344}" type="presParOf" srcId="{ADD11E5E-9B1B-409A-A547-1BF337B3FBE1}" destId="{DFCAEA97-6770-44FC-A6FF-5580EC809C6C}" srcOrd="1" destOrd="0" presId="urn:microsoft.com/office/officeart/2005/8/layout/orgChart1"/>
    <dgm:cxn modelId="{CA0806FF-6312-4E11-97B3-ADA00B356AF2}" type="presParOf" srcId="{874A3961-3B8C-485E-BED5-7783DF4FDCA8}" destId="{38F9B4D1-6376-42D1-9F97-FDB09770A6C2}" srcOrd="1" destOrd="0" presId="urn:microsoft.com/office/officeart/2005/8/layout/orgChart1"/>
    <dgm:cxn modelId="{110C81C3-3CD4-4ED5-9E83-FA5BDC102744}" type="presParOf" srcId="{38F9B4D1-6376-42D1-9F97-FDB09770A6C2}" destId="{2C14081C-D699-4B97-9D84-BFFEFD0FF2CE}" srcOrd="0" destOrd="0" presId="urn:microsoft.com/office/officeart/2005/8/layout/orgChart1"/>
    <dgm:cxn modelId="{4D21963F-3468-4018-8E53-2A937521DF46}" type="presParOf" srcId="{38F9B4D1-6376-42D1-9F97-FDB09770A6C2}" destId="{771E9E3C-54DE-4C2E-923E-972ED2BB371A}" srcOrd="1" destOrd="0" presId="urn:microsoft.com/office/officeart/2005/8/layout/orgChart1"/>
    <dgm:cxn modelId="{CAED5A8F-799B-4D6F-AB06-FD8682239653}" type="presParOf" srcId="{771E9E3C-54DE-4C2E-923E-972ED2BB371A}" destId="{7A52B3CE-52DB-4527-A04E-089B38B11702}" srcOrd="0" destOrd="0" presId="urn:microsoft.com/office/officeart/2005/8/layout/orgChart1"/>
    <dgm:cxn modelId="{5EB1D788-F1CD-449E-844C-8339C9A24DD4}" type="presParOf" srcId="{7A52B3CE-52DB-4527-A04E-089B38B11702}" destId="{AF62C330-6F0E-44DC-8BDD-66D9D64AF717}" srcOrd="0" destOrd="0" presId="urn:microsoft.com/office/officeart/2005/8/layout/orgChart1"/>
    <dgm:cxn modelId="{3549939B-9EE1-40EA-869A-B9B4D2348A23}" type="presParOf" srcId="{7A52B3CE-52DB-4527-A04E-089B38B11702}" destId="{80482C6D-EEB9-4D53-BA46-E43EFD422941}" srcOrd="1" destOrd="0" presId="urn:microsoft.com/office/officeart/2005/8/layout/orgChart1"/>
    <dgm:cxn modelId="{60A9D3BB-519F-4951-80D6-387CB87AC07D}" type="presParOf" srcId="{771E9E3C-54DE-4C2E-923E-972ED2BB371A}" destId="{BA450CBE-3C54-4D44-BF26-02FD78E520FD}" srcOrd="1" destOrd="0" presId="urn:microsoft.com/office/officeart/2005/8/layout/orgChart1"/>
    <dgm:cxn modelId="{3BC62257-B9DC-45F6-9209-2BA6F70D9F36}" type="presParOf" srcId="{771E9E3C-54DE-4C2E-923E-972ED2BB371A}" destId="{8E99AAA7-7DE4-413E-9AE1-5119B4BBFFFE}" srcOrd="2" destOrd="0" presId="urn:microsoft.com/office/officeart/2005/8/layout/orgChart1"/>
    <dgm:cxn modelId="{569F5E28-3918-4E4B-9556-AD1E0804CDA2}" type="presParOf" srcId="{38F9B4D1-6376-42D1-9F97-FDB09770A6C2}" destId="{0D2FB440-2B3B-4FD6-85DE-086355F3BF96}" srcOrd="2" destOrd="0" presId="urn:microsoft.com/office/officeart/2005/8/layout/orgChart1"/>
    <dgm:cxn modelId="{B0A3ECCE-4835-4043-B6F2-914119D1DBAF}" type="presParOf" srcId="{38F9B4D1-6376-42D1-9F97-FDB09770A6C2}" destId="{CE8A709C-8988-4E45-A52D-67925FC2BB4D}" srcOrd="3" destOrd="0" presId="urn:microsoft.com/office/officeart/2005/8/layout/orgChart1"/>
    <dgm:cxn modelId="{1411AA4C-338A-47FF-B965-B49296F46EC5}" type="presParOf" srcId="{CE8A709C-8988-4E45-A52D-67925FC2BB4D}" destId="{C45C126F-2E9E-4BA1-A5C5-F4162C3EC62B}" srcOrd="0" destOrd="0" presId="urn:microsoft.com/office/officeart/2005/8/layout/orgChart1"/>
    <dgm:cxn modelId="{1BDB5333-3877-4147-8691-286C2C0B4796}" type="presParOf" srcId="{C45C126F-2E9E-4BA1-A5C5-F4162C3EC62B}" destId="{F4459F36-4665-4D86-81D8-82FEFF773B23}" srcOrd="0" destOrd="0" presId="urn:microsoft.com/office/officeart/2005/8/layout/orgChart1"/>
    <dgm:cxn modelId="{27C98584-56EC-44F7-805B-53DE5E76C522}" type="presParOf" srcId="{C45C126F-2E9E-4BA1-A5C5-F4162C3EC62B}" destId="{ECB536DD-6E5B-417F-A403-C9BC4B2D6367}" srcOrd="1" destOrd="0" presId="urn:microsoft.com/office/officeart/2005/8/layout/orgChart1"/>
    <dgm:cxn modelId="{9CB8F236-9B1B-4D6F-845C-9CB73B7A6F85}" type="presParOf" srcId="{CE8A709C-8988-4E45-A52D-67925FC2BB4D}" destId="{4EC7058E-5C7A-43A0-BD4B-F1B9155D30C7}" srcOrd="1" destOrd="0" presId="urn:microsoft.com/office/officeart/2005/8/layout/orgChart1"/>
    <dgm:cxn modelId="{0C2517A4-2918-4659-9945-5FB3164B46B6}" type="presParOf" srcId="{CE8A709C-8988-4E45-A52D-67925FC2BB4D}" destId="{45838256-D41C-4F6D-90D9-7C81319B0BBD}" srcOrd="2" destOrd="0" presId="urn:microsoft.com/office/officeart/2005/8/layout/orgChart1"/>
    <dgm:cxn modelId="{411A62DF-A3AF-4A6C-A1BE-6C6BCF15556C}" type="presParOf" srcId="{874A3961-3B8C-485E-BED5-7783DF4FDCA8}" destId="{AEE781E3-0E83-4A00-98BB-AA967079FF0A}" srcOrd="2" destOrd="0" presId="urn:microsoft.com/office/officeart/2005/8/layout/orgChart1"/>
    <dgm:cxn modelId="{CBE1989A-B3E9-4E5E-99F3-603C8E1B609E}" type="presParOf" srcId="{BB01A702-3AA6-4391-B1B9-5A9F46A10728}" destId="{98E89408-80FF-4A51-A4EB-021E395B477E}" srcOrd="6" destOrd="0" presId="urn:microsoft.com/office/officeart/2005/8/layout/orgChart1"/>
    <dgm:cxn modelId="{17B93C21-1FE8-4BC2-813E-329F126829CE}" type="presParOf" srcId="{BB01A702-3AA6-4391-B1B9-5A9F46A10728}" destId="{E7FEC207-4C60-4451-B274-CD15AEEBA7A8}" srcOrd="7" destOrd="0" presId="urn:microsoft.com/office/officeart/2005/8/layout/orgChart1"/>
    <dgm:cxn modelId="{9FE0115F-1355-4FD5-8063-CBCDFB1CDEC7}" type="presParOf" srcId="{E7FEC207-4C60-4451-B274-CD15AEEBA7A8}" destId="{F8DAEA93-E8B7-46A5-8489-61ACC79DBB64}" srcOrd="0" destOrd="0" presId="urn:microsoft.com/office/officeart/2005/8/layout/orgChart1"/>
    <dgm:cxn modelId="{F0797354-C2DA-4B16-9A5E-466A261EFA60}" type="presParOf" srcId="{F8DAEA93-E8B7-46A5-8489-61ACC79DBB64}" destId="{783F42EB-6649-4F23-9D7C-FEE8DD6E21DB}" srcOrd="0" destOrd="0" presId="urn:microsoft.com/office/officeart/2005/8/layout/orgChart1"/>
    <dgm:cxn modelId="{6CDD49E7-FFDA-42B3-85AF-5DDDA0CEC7F2}" type="presParOf" srcId="{F8DAEA93-E8B7-46A5-8489-61ACC79DBB64}" destId="{01ED78D0-650F-4E64-9E6F-9DA241A9BDE3}" srcOrd="1" destOrd="0" presId="urn:microsoft.com/office/officeart/2005/8/layout/orgChart1"/>
    <dgm:cxn modelId="{63567766-27BC-49BE-8D8C-CDF83B73A0FA}" type="presParOf" srcId="{E7FEC207-4C60-4451-B274-CD15AEEBA7A8}" destId="{D1EB33F6-0E5A-4E35-AB33-25845E53BEE1}" srcOrd="1" destOrd="0" presId="urn:microsoft.com/office/officeart/2005/8/layout/orgChart1"/>
    <dgm:cxn modelId="{185338BA-C8ED-439F-8322-A9CCE0D49136}" type="presParOf" srcId="{D1EB33F6-0E5A-4E35-AB33-25845E53BEE1}" destId="{B863A3AE-EE08-4089-93BF-358008DFD27C}" srcOrd="0" destOrd="0" presId="urn:microsoft.com/office/officeart/2005/8/layout/orgChart1"/>
    <dgm:cxn modelId="{6A202F9A-0814-4825-9F6D-99B468A9FB23}" type="presParOf" srcId="{D1EB33F6-0E5A-4E35-AB33-25845E53BEE1}" destId="{06493820-C28E-4EB3-9B88-5330FBC18952}" srcOrd="1" destOrd="0" presId="urn:microsoft.com/office/officeart/2005/8/layout/orgChart1"/>
    <dgm:cxn modelId="{68D91683-9F3F-43D9-B0DF-5C11DA789C86}" type="presParOf" srcId="{06493820-C28E-4EB3-9B88-5330FBC18952}" destId="{BE6B56A3-9489-4CE0-BDE6-A504F0573F4B}" srcOrd="0" destOrd="0" presId="urn:microsoft.com/office/officeart/2005/8/layout/orgChart1"/>
    <dgm:cxn modelId="{A7E9DD59-703B-43A0-A34D-0227E1EC5B4E}" type="presParOf" srcId="{BE6B56A3-9489-4CE0-BDE6-A504F0573F4B}" destId="{B33E50C2-AC41-4A4B-A321-03EA5F5D4B73}" srcOrd="0" destOrd="0" presId="urn:microsoft.com/office/officeart/2005/8/layout/orgChart1"/>
    <dgm:cxn modelId="{0C0E784D-4C59-4958-B3C0-DCE4700CDEB4}" type="presParOf" srcId="{BE6B56A3-9489-4CE0-BDE6-A504F0573F4B}" destId="{A7A5FCC9-51D6-4292-9919-EEBCF146224F}" srcOrd="1" destOrd="0" presId="urn:microsoft.com/office/officeart/2005/8/layout/orgChart1"/>
    <dgm:cxn modelId="{4F15A91D-1F2D-4F1A-B0C9-F99E2A145576}" type="presParOf" srcId="{06493820-C28E-4EB3-9B88-5330FBC18952}" destId="{8BA39D71-4D11-466D-9725-F4BE31094FCB}" srcOrd="1" destOrd="0" presId="urn:microsoft.com/office/officeart/2005/8/layout/orgChart1"/>
    <dgm:cxn modelId="{376E0664-1CF2-4821-A8C8-38FC2125E3F5}" type="presParOf" srcId="{06493820-C28E-4EB3-9B88-5330FBC18952}" destId="{B0876492-CCBF-4221-8DA9-6EF554B29515}" srcOrd="2" destOrd="0" presId="urn:microsoft.com/office/officeart/2005/8/layout/orgChart1"/>
    <dgm:cxn modelId="{1323C2EE-8575-4F13-8D71-BF4CA653E48B}" type="presParOf" srcId="{E7FEC207-4C60-4451-B274-CD15AEEBA7A8}" destId="{2B1C1B09-6CB2-451A-A449-BC4701F3221E}" srcOrd="2" destOrd="0" presId="urn:microsoft.com/office/officeart/2005/8/layout/orgChart1"/>
    <dgm:cxn modelId="{68027626-BEBF-4618-8210-9CB918D78D0B}" type="presParOf" srcId="{97F5974B-E6D9-47A7-9308-B45CBBA44361}" destId="{94FDF7B6-3E0B-41FA-9257-BC2BD0611B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3A3AE-EE08-4089-93BF-358008DFD27C}">
      <dsp:nvSpPr>
        <dsp:cNvPr id="0" name=""/>
        <dsp:cNvSpPr/>
      </dsp:nvSpPr>
      <dsp:spPr>
        <a:xfrm>
          <a:off x="4786469" y="1938799"/>
          <a:ext cx="91440" cy="14525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2576"/>
              </a:lnTo>
              <a:lnTo>
                <a:pt x="85690" y="14525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89408-80FF-4A51-A4EB-021E395B477E}">
      <dsp:nvSpPr>
        <dsp:cNvPr id="0" name=""/>
        <dsp:cNvSpPr/>
      </dsp:nvSpPr>
      <dsp:spPr>
        <a:xfrm>
          <a:off x="3000040" y="1019488"/>
          <a:ext cx="2350070" cy="27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54"/>
              </a:lnTo>
              <a:lnTo>
                <a:pt x="2350070" y="135954"/>
              </a:lnTo>
              <a:lnTo>
                <a:pt x="2350070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FB440-2B3B-4FD6-85DE-086355F3BF96}">
      <dsp:nvSpPr>
        <dsp:cNvPr id="0" name=""/>
        <dsp:cNvSpPr/>
      </dsp:nvSpPr>
      <dsp:spPr>
        <a:xfrm>
          <a:off x="3265475" y="1938799"/>
          <a:ext cx="194220" cy="145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789"/>
              </a:lnTo>
              <a:lnTo>
                <a:pt x="194220" y="14507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4081C-D699-4B97-9D84-BFFEFD0FF2CE}">
      <dsp:nvSpPr>
        <dsp:cNvPr id="0" name=""/>
        <dsp:cNvSpPr/>
      </dsp:nvSpPr>
      <dsp:spPr>
        <a:xfrm>
          <a:off x="3265475" y="1938799"/>
          <a:ext cx="194220" cy="57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232"/>
              </a:lnTo>
              <a:lnTo>
                <a:pt x="194220" y="5742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925A1-F45C-4FF0-B63E-470589377B02}">
      <dsp:nvSpPr>
        <dsp:cNvPr id="0" name=""/>
        <dsp:cNvSpPr/>
      </dsp:nvSpPr>
      <dsp:spPr>
        <a:xfrm>
          <a:off x="3000040" y="1019488"/>
          <a:ext cx="783356" cy="27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54"/>
              </a:lnTo>
              <a:lnTo>
                <a:pt x="783356" y="135954"/>
              </a:lnTo>
              <a:lnTo>
                <a:pt x="783356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43DF7-1F61-4ECE-95B7-81F9B7DD0442}">
      <dsp:nvSpPr>
        <dsp:cNvPr id="0" name=""/>
        <dsp:cNvSpPr/>
      </dsp:nvSpPr>
      <dsp:spPr>
        <a:xfrm>
          <a:off x="1698761" y="1938799"/>
          <a:ext cx="194220" cy="145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789"/>
              </a:lnTo>
              <a:lnTo>
                <a:pt x="194220" y="14507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382FC-2856-4FBD-BADF-0D0A3573FD56}">
      <dsp:nvSpPr>
        <dsp:cNvPr id="0" name=""/>
        <dsp:cNvSpPr/>
      </dsp:nvSpPr>
      <dsp:spPr>
        <a:xfrm>
          <a:off x="1698761" y="1938799"/>
          <a:ext cx="194220" cy="57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232"/>
              </a:lnTo>
              <a:lnTo>
                <a:pt x="194220" y="5742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E632E-706F-463E-BFF4-A398F3F4C696}">
      <dsp:nvSpPr>
        <dsp:cNvPr id="0" name=""/>
        <dsp:cNvSpPr/>
      </dsp:nvSpPr>
      <dsp:spPr>
        <a:xfrm>
          <a:off x="2216683" y="1019488"/>
          <a:ext cx="783356" cy="271908"/>
        </a:xfrm>
        <a:custGeom>
          <a:avLst/>
          <a:gdLst/>
          <a:ahLst/>
          <a:cxnLst/>
          <a:rect l="0" t="0" r="0" b="0"/>
          <a:pathLst>
            <a:path>
              <a:moveTo>
                <a:pt x="783356" y="0"/>
              </a:moveTo>
              <a:lnTo>
                <a:pt x="783356" y="135954"/>
              </a:lnTo>
              <a:lnTo>
                <a:pt x="0" y="135954"/>
              </a:lnTo>
              <a:lnTo>
                <a:pt x="0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942AA-065A-4623-8D23-4B3B952E3294}">
      <dsp:nvSpPr>
        <dsp:cNvPr id="0" name=""/>
        <dsp:cNvSpPr/>
      </dsp:nvSpPr>
      <dsp:spPr>
        <a:xfrm>
          <a:off x="132048" y="1938799"/>
          <a:ext cx="194220" cy="145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789"/>
              </a:lnTo>
              <a:lnTo>
                <a:pt x="194220" y="14507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37182-C674-4638-898A-0DE30A246FB9}">
      <dsp:nvSpPr>
        <dsp:cNvPr id="0" name=""/>
        <dsp:cNvSpPr/>
      </dsp:nvSpPr>
      <dsp:spPr>
        <a:xfrm>
          <a:off x="132048" y="1938799"/>
          <a:ext cx="194220" cy="57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232"/>
              </a:lnTo>
              <a:lnTo>
                <a:pt x="194220" y="5742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2C31D-3D81-4455-A58F-D1917047EF0B}">
      <dsp:nvSpPr>
        <dsp:cNvPr id="0" name=""/>
        <dsp:cNvSpPr/>
      </dsp:nvSpPr>
      <dsp:spPr>
        <a:xfrm>
          <a:off x="649969" y="1019488"/>
          <a:ext cx="2350070" cy="271908"/>
        </a:xfrm>
        <a:custGeom>
          <a:avLst/>
          <a:gdLst/>
          <a:ahLst/>
          <a:cxnLst/>
          <a:rect l="0" t="0" r="0" b="0"/>
          <a:pathLst>
            <a:path>
              <a:moveTo>
                <a:pt x="2350070" y="0"/>
              </a:moveTo>
              <a:lnTo>
                <a:pt x="2350070" y="135954"/>
              </a:lnTo>
              <a:lnTo>
                <a:pt x="0" y="135954"/>
              </a:lnTo>
              <a:lnTo>
                <a:pt x="0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08E89D-F8BC-4643-B70B-C20F2419C869}">
      <dsp:nvSpPr>
        <dsp:cNvPr id="0" name=""/>
        <dsp:cNvSpPr/>
      </dsp:nvSpPr>
      <dsp:spPr>
        <a:xfrm>
          <a:off x="2352638" y="372086"/>
          <a:ext cx="1294804" cy="647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Luxury Members L1/L2A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Approx. 860k</a:t>
          </a:r>
        </a:p>
      </dsp:txBody>
      <dsp:txXfrm>
        <a:off x="2352638" y="372086"/>
        <a:ext cx="1294804" cy="647402"/>
      </dsp:txXfrm>
    </dsp:sp>
    <dsp:sp modelId="{C65327D8-5E59-49CC-AB49-5D9B96DBF573}">
      <dsp:nvSpPr>
        <dsp:cNvPr id="0" name=""/>
        <dsp:cNvSpPr/>
      </dsp:nvSpPr>
      <dsp:spPr>
        <a:xfrm>
          <a:off x="2567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$500 - $749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Max ADR</a:t>
          </a:r>
        </a:p>
      </dsp:txBody>
      <dsp:txXfrm>
        <a:off x="2567" y="1291397"/>
        <a:ext cx="1294804" cy="647402"/>
      </dsp:txXfrm>
    </dsp:sp>
    <dsp:sp modelId="{620F6625-AC74-45E0-B8ED-B4377A7A3CDC}">
      <dsp:nvSpPr>
        <dsp:cNvPr id="0" name=""/>
        <dsp:cNvSpPr/>
      </dsp:nvSpPr>
      <dsp:spPr>
        <a:xfrm>
          <a:off x="326268" y="2210708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326268" y="2210708"/>
        <a:ext cx="1067022" cy="604647"/>
      </dsp:txXfrm>
    </dsp:sp>
    <dsp:sp modelId="{581D45B4-16A5-49CF-9466-F6899E69029D}">
      <dsp:nvSpPr>
        <dsp:cNvPr id="0" name=""/>
        <dsp:cNvSpPr/>
      </dsp:nvSpPr>
      <dsp:spPr>
        <a:xfrm>
          <a:off x="326268" y="3087265"/>
          <a:ext cx="1067022" cy="60464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  <a:endParaRPr lang="en-US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326268" y="3087265"/>
        <a:ext cx="1067022" cy="604647"/>
      </dsp:txXfrm>
    </dsp:sp>
    <dsp:sp modelId="{2AEFF8B2-E97D-4D4B-B34D-065B40BC507A}">
      <dsp:nvSpPr>
        <dsp:cNvPr id="0" name=""/>
        <dsp:cNvSpPr/>
      </dsp:nvSpPr>
      <dsp:spPr>
        <a:xfrm>
          <a:off x="1569281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$750- $1000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Max ADR</a:t>
          </a:r>
        </a:p>
      </dsp:txBody>
      <dsp:txXfrm>
        <a:off x="1569281" y="1291397"/>
        <a:ext cx="1294804" cy="647402"/>
      </dsp:txXfrm>
    </dsp:sp>
    <dsp:sp modelId="{EA384619-BE27-4A39-A66F-7775BFD2E380}">
      <dsp:nvSpPr>
        <dsp:cNvPr id="0" name=""/>
        <dsp:cNvSpPr/>
      </dsp:nvSpPr>
      <dsp:spPr>
        <a:xfrm>
          <a:off x="1892982" y="2210708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1892982" y="2210708"/>
        <a:ext cx="1067022" cy="604647"/>
      </dsp:txXfrm>
    </dsp:sp>
    <dsp:sp modelId="{2F3C8FDC-FF9F-4B7F-BB90-B555F3003894}">
      <dsp:nvSpPr>
        <dsp:cNvPr id="0" name=""/>
        <dsp:cNvSpPr/>
      </dsp:nvSpPr>
      <dsp:spPr>
        <a:xfrm>
          <a:off x="1892982" y="3087265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1892982" y="3087265"/>
        <a:ext cx="1067022" cy="604647"/>
      </dsp:txXfrm>
    </dsp:sp>
    <dsp:sp modelId="{0FB135DD-6D72-4743-B543-771AFCE42013}">
      <dsp:nvSpPr>
        <dsp:cNvPr id="0" name=""/>
        <dsp:cNvSpPr/>
      </dsp:nvSpPr>
      <dsp:spPr>
        <a:xfrm>
          <a:off x="3135994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$1k +</a:t>
          </a:r>
        </a:p>
      </dsp:txBody>
      <dsp:txXfrm>
        <a:off x="3135994" y="1291397"/>
        <a:ext cx="1294804" cy="647402"/>
      </dsp:txXfrm>
    </dsp:sp>
    <dsp:sp modelId="{AF62C330-6F0E-44DC-8BDD-66D9D64AF717}">
      <dsp:nvSpPr>
        <dsp:cNvPr id="0" name=""/>
        <dsp:cNvSpPr/>
      </dsp:nvSpPr>
      <dsp:spPr>
        <a:xfrm>
          <a:off x="3459696" y="2210708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3459696" y="2210708"/>
        <a:ext cx="1067022" cy="604647"/>
      </dsp:txXfrm>
    </dsp:sp>
    <dsp:sp modelId="{F4459F36-4665-4D86-81D8-82FEFF773B23}">
      <dsp:nvSpPr>
        <dsp:cNvPr id="0" name=""/>
        <dsp:cNvSpPr/>
      </dsp:nvSpPr>
      <dsp:spPr>
        <a:xfrm>
          <a:off x="3459696" y="3087265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3459696" y="3087265"/>
        <a:ext cx="1067022" cy="604647"/>
      </dsp:txXfrm>
    </dsp:sp>
    <dsp:sp modelId="{783F42EB-6649-4F23-9D7C-FEE8DD6E21DB}">
      <dsp:nvSpPr>
        <dsp:cNvPr id="0" name=""/>
        <dsp:cNvSpPr/>
      </dsp:nvSpPr>
      <dsp:spPr>
        <a:xfrm>
          <a:off x="4702708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Everyone Else</a:t>
          </a:r>
        </a:p>
      </dsp:txBody>
      <dsp:txXfrm>
        <a:off x="4702708" y="1291397"/>
        <a:ext cx="1294804" cy="647402"/>
      </dsp:txXfrm>
    </dsp:sp>
    <dsp:sp modelId="{B33E50C2-AC41-4A4B-A321-03EA5F5D4B73}">
      <dsp:nvSpPr>
        <dsp:cNvPr id="0" name=""/>
        <dsp:cNvSpPr/>
      </dsp:nvSpPr>
      <dsp:spPr>
        <a:xfrm>
          <a:off x="4872159" y="3089052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4872159" y="3089052"/>
        <a:ext cx="1067022" cy="604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3A3AE-EE08-4089-93BF-358008DFD27C}">
      <dsp:nvSpPr>
        <dsp:cNvPr id="0" name=""/>
        <dsp:cNvSpPr/>
      </dsp:nvSpPr>
      <dsp:spPr>
        <a:xfrm>
          <a:off x="4786469" y="1938799"/>
          <a:ext cx="91440" cy="14525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2576"/>
              </a:lnTo>
              <a:lnTo>
                <a:pt x="85690" y="1452576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E89408-80FF-4A51-A4EB-021E395B477E}">
      <dsp:nvSpPr>
        <dsp:cNvPr id="0" name=""/>
        <dsp:cNvSpPr/>
      </dsp:nvSpPr>
      <dsp:spPr>
        <a:xfrm>
          <a:off x="3000040" y="1019488"/>
          <a:ext cx="2350070" cy="27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54"/>
              </a:lnTo>
              <a:lnTo>
                <a:pt x="2350070" y="135954"/>
              </a:lnTo>
              <a:lnTo>
                <a:pt x="2350070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FB440-2B3B-4FD6-85DE-086355F3BF96}">
      <dsp:nvSpPr>
        <dsp:cNvPr id="0" name=""/>
        <dsp:cNvSpPr/>
      </dsp:nvSpPr>
      <dsp:spPr>
        <a:xfrm>
          <a:off x="3265475" y="1938799"/>
          <a:ext cx="194220" cy="145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789"/>
              </a:lnTo>
              <a:lnTo>
                <a:pt x="194220" y="14507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4081C-D699-4B97-9D84-BFFEFD0FF2CE}">
      <dsp:nvSpPr>
        <dsp:cNvPr id="0" name=""/>
        <dsp:cNvSpPr/>
      </dsp:nvSpPr>
      <dsp:spPr>
        <a:xfrm>
          <a:off x="3265475" y="1938799"/>
          <a:ext cx="194220" cy="57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232"/>
              </a:lnTo>
              <a:lnTo>
                <a:pt x="194220" y="5742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925A1-F45C-4FF0-B63E-470589377B02}">
      <dsp:nvSpPr>
        <dsp:cNvPr id="0" name=""/>
        <dsp:cNvSpPr/>
      </dsp:nvSpPr>
      <dsp:spPr>
        <a:xfrm>
          <a:off x="3000040" y="1019488"/>
          <a:ext cx="783356" cy="27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954"/>
              </a:lnTo>
              <a:lnTo>
                <a:pt x="783356" y="135954"/>
              </a:lnTo>
              <a:lnTo>
                <a:pt x="783356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43DF7-1F61-4ECE-95B7-81F9B7DD0442}">
      <dsp:nvSpPr>
        <dsp:cNvPr id="0" name=""/>
        <dsp:cNvSpPr/>
      </dsp:nvSpPr>
      <dsp:spPr>
        <a:xfrm>
          <a:off x="1698761" y="1938799"/>
          <a:ext cx="194220" cy="145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789"/>
              </a:lnTo>
              <a:lnTo>
                <a:pt x="194220" y="14507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382FC-2856-4FBD-BADF-0D0A3573FD56}">
      <dsp:nvSpPr>
        <dsp:cNvPr id="0" name=""/>
        <dsp:cNvSpPr/>
      </dsp:nvSpPr>
      <dsp:spPr>
        <a:xfrm>
          <a:off x="1698761" y="1938799"/>
          <a:ext cx="194220" cy="57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232"/>
              </a:lnTo>
              <a:lnTo>
                <a:pt x="194220" y="5742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E632E-706F-463E-BFF4-A398F3F4C696}">
      <dsp:nvSpPr>
        <dsp:cNvPr id="0" name=""/>
        <dsp:cNvSpPr/>
      </dsp:nvSpPr>
      <dsp:spPr>
        <a:xfrm>
          <a:off x="2216683" y="1019488"/>
          <a:ext cx="783356" cy="271908"/>
        </a:xfrm>
        <a:custGeom>
          <a:avLst/>
          <a:gdLst/>
          <a:ahLst/>
          <a:cxnLst/>
          <a:rect l="0" t="0" r="0" b="0"/>
          <a:pathLst>
            <a:path>
              <a:moveTo>
                <a:pt x="783356" y="0"/>
              </a:moveTo>
              <a:lnTo>
                <a:pt x="783356" y="135954"/>
              </a:lnTo>
              <a:lnTo>
                <a:pt x="0" y="135954"/>
              </a:lnTo>
              <a:lnTo>
                <a:pt x="0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942AA-065A-4623-8D23-4B3B952E3294}">
      <dsp:nvSpPr>
        <dsp:cNvPr id="0" name=""/>
        <dsp:cNvSpPr/>
      </dsp:nvSpPr>
      <dsp:spPr>
        <a:xfrm>
          <a:off x="132048" y="1938799"/>
          <a:ext cx="194220" cy="1450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0789"/>
              </a:lnTo>
              <a:lnTo>
                <a:pt x="194220" y="145078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37182-C674-4638-898A-0DE30A246FB9}">
      <dsp:nvSpPr>
        <dsp:cNvPr id="0" name=""/>
        <dsp:cNvSpPr/>
      </dsp:nvSpPr>
      <dsp:spPr>
        <a:xfrm>
          <a:off x="132048" y="1938799"/>
          <a:ext cx="194220" cy="574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4232"/>
              </a:lnTo>
              <a:lnTo>
                <a:pt x="194220" y="57423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2C31D-3D81-4455-A58F-D1917047EF0B}">
      <dsp:nvSpPr>
        <dsp:cNvPr id="0" name=""/>
        <dsp:cNvSpPr/>
      </dsp:nvSpPr>
      <dsp:spPr>
        <a:xfrm>
          <a:off x="649969" y="1019488"/>
          <a:ext cx="2350070" cy="271908"/>
        </a:xfrm>
        <a:custGeom>
          <a:avLst/>
          <a:gdLst/>
          <a:ahLst/>
          <a:cxnLst/>
          <a:rect l="0" t="0" r="0" b="0"/>
          <a:pathLst>
            <a:path>
              <a:moveTo>
                <a:pt x="2350070" y="0"/>
              </a:moveTo>
              <a:lnTo>
                <a:pt x="2350070" y="135954"/>
              </a:lnTo>
              <a:lnTo>
                <a:pt x="0" y="135954"/>
              </a:lnTo>
              <a:lnTo>
                <a:pt x="0" y="2719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08E89D-F8BC-4643-B70B-C20F2419C869}">
      <dsp:nvSpPr>
        <dsp:cNvPr id="0" name=""/>
        <dsp:cNvSpPr/>
      </dsp:nvSpPr>
      <dsp:spPr>
        <a:xfrm>
          <a:off x="2352638" y="372086"/>
          <a:ext cx="1294804" cy="647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Non- Luxury Members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20.8 M</a:t>
          </a:r>
        </a:p>
      </dsp:txBody>
      <dsp:txXfrm>
        <a:off x="2352638" y="372086"/>
        <a:ext cx="1294804" cy="647402"/>
      </dsp:txXfrm>
    </dsp:sp>
    <dsp:sp modelId="{C65327D8-5E59-49CC-AB49-5D9B96DBF573}">
      <dsp:nvSpPr>
        <dsp:cNvPr id="0" name=""/>
        <dsp:cNvSpPr/>
      </dsp:nvSpPr>
      <dsp:spPr>
        <a:xfrm>
          <a:off x="2567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$500 - $749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Max ADR</a:t>
          </a:r>
        </a:p>
      </dsp:txBody>
      <dsp:txXfrm>
        <a:off x="2567" y="1291397"/>
        <a:ext cx="1294804" cy="647402"/>
      </dsp:txXfrm>
    </dsp:sp>
    <dsp:sp modelId="{620F6625-AC74-45E0-B8ED-B4377A7A3CDC}">
      <dsp:nvSpPr>
        <dsp:cNvPr id="0" name=""/>
        <dsp:cNvSpPr/>
      </dsp:nvSpPr>
      <dsp:spPr>
        <a:xfrm>
          <a:off x="326268" y="2210708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326268" y="2210708"/>
        <a:ext cx="1067022" cy="604647"/>
      </dsp:txXfrm>
    </dsp:sp>
    <dsp:sp modelId="{581D45B4-16A5-49CF-9466-F6899E69029D}">
      <dsp:nvSpPr>
        <dsp:cNvPr id="0" name=""/>
        <dsp:cNvSpPr/>
      </dsp:nvSpPr>
      <dsp:spPr>
        <a:xfrm>
          <a:off x="326268" y="3087265"/>
          <a:ext cx="1067022" cy="60464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  <a:endParaRPr lang="en-US" sz="14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326268" y="3087265"/>
        <a:ext cx="1067022" cy="604647"/>
      </dsp:txXfrm>
    </dsp:sp>
    <dsp:sp modelId="{2AEFF8B2-E97D-4D4B-B34D-065B40BC507A}">
      <dsp:nvSpPr>
        <dsp:cNvPr id="0" name=""/>
        <dsp:cNvSpPr/>
      </dsp:nvSpPr>
      <dsp:spPr>
        <a:xfrm>
          <a:off x="1569281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$750- $1000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Max ADR</a:t>
          </a:r>
        </a:p>
      </dsp:txBody>
      <dsp:txXfrm>
        <a:off x="1569281" y="1291397"/>
        <a:ext cx="1294804" cy="647402"/>
      </dsp:txXfrm>
    </dsp:sp>
    <dsp:sp modelId="{EA384619-BE27-4A39-A66F-7775BFD2E380}">
      <dsp:nvSpPr>
        <dsp:cNvPr id="0" name=""/>
        <dsp:cNvSpPr/>
      </dsp:nvSpPr>
      <dsp:spPr>
        <a:xfrm>
          <a:off x="1892982" y="2210708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1892982" y="2210708"/>
        <a:ext cx="1067022" cy="604647"/>
      </dsp:txXfrm>
    </dsp:sp>
    <dsp:sp modelId="{2F3C8FDC-FF9F-4B7F-BB90-B555F3003894}">
      <dsp:nvSpPr>
        <dsp:cNvPr id="0" name=""/>
        <dsp:cNvSpPr/>
      </dsp:nvSpPr>
      <dsp:spPr>
        <a:xfrm>
          <a:off x="1892982" y="3087265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1892982" y="3087265"/>
        <a:ext cx="1067022" cy="604647"/>
      </dsp:txXfrm>
    </dsp:sp>
    <dsp:sp modelId="{0FB135DD-6D72-4743-B543-771AFCE42013}">
      <dsp:nvSpPr>
        <dsp:cNvPr id="0" name=""/>
        <dsp:cNvSpPr/>
      </dsp:nvSpPr>
      <dsp:spPr>
        <a:xfrm>
          <a:off x="3135994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$1k +</a:t>
          </a:r>
        </a:p>
      </dsp:txBody>
      <dsp:txXfrm>
        <a:off x="3135994" y="1291397"/>
        <a:ext cx="1294804" cy="647402"/>
      </dsp:txXfrm>
    </dsp:sp>
    <dsp:sp modelId="{AF62C330-6F0E-44DC-8BDD-66D9D64AF717}">
      <dsp:nvSpPr>
        <dsp:cNvPr id="0" name=""/>
        <dsp:cNvSpPr/>
      </dsp:nvSpPr>
      <dsp:spPr>
        <a:xfrm>
          <a:off x="3459696" y="2210708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3459696" y="2210708"/>
        <a:ext cx="1067022" cy="604647"/>
      </dsp:txXfrm>
    </dsp:sp>
    <dsp:sp modelId="{F4459F36-4665-4D86-81D8-82FEFF773B23}">
      <dsp:nvSpPr>
        <dsp:cNvPr id="0" name=""/>
        <dsp:cNvSpPr/>
      </dsp:nvSpPr>
      <dsp:spPr>
        <a:xfrm>
          <a:off x="3459696" y="3087265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3459696" y="3087265"/>
        <a:ext cx="1067022" cy="604647"/>
      </dsp:txXfrm>
    </dsp:sp>
    <dsp:sp modelId="{783F42EB-6649-4F23-9D7C-FEE8DD6E21DB}">
      <dsp:nvSpPr>
        <dsp:cNvPr id="0" name=""/>
        <dsp:cNvSpPr/>
      </dsp:nvSpPr>
      <dsp:spPr>
        <a:xfrm>
          <a:off x="4702708" y="1291397"/>
          <a:ext cx="1294804" cy="6474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Everyone Else</a:t>
          </a:r>
        </a:p>
      </dsp:txBody>
      <dsp:txXfrm>
        <a:off x="4702708" y="1291397"/>
        <a:ext cx="1294804" cy="647402"/>
      </dsp:txXfrm>
    </dsp:sp>
    <dsp:sp modelId="{B33E50C2-AC41-4A4B-A321-03EA5F5D4B73}">
      <dsp:nvSpPr>
        <dsp:cNvPr id="0" name=""/>
        <dsp:cNvSpPr/>
      </dsp:nvSpPr>
      <dsp:spPr>
        <a:xfrm>
          <a:off x="4872159" y="3089052"/>
          <a:ext cx="1067022" cy="60464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TBD</a:t>
          </a:r>
        </a:p>
      </dsp:txBody>
      <dsp:txXfrm>
        <a:off x="4872159" y="3089052"/>
        <a:ext cx="1067022" cy="604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A03EC6-CB89-5749-B90A-5099CEF3862D}" type="datetimeFigureOut">
              <a:rPr lang="en-US">
                <a:latin typeface="Arial" panose="020B0604020202020204" pitchFamily="34" charset="0"/>
              </a:rPr>
              <a:pPr>
                <a:defRPr/>
              </a:pPr>
              <a:t>3/28/2023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684F3-9527-D34C-960C-D5EDBAA95CF1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85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54D712-EEC8-6D48-AAD3-2674F4B94605}" type="datetimeFigureOut">
              <a:rPr lang="en-US" smtClean="0"/>
              <a:pPr>
                <a:defRPr/>
              </a:pPr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F52137-CA79-364F-AAD2-CEB3237E17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30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F52137-CA79-364F-AAD2-CEB3237E1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649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 a quarterly campaign roadmap that allows us to track when key initiatives will be supported, other program activities/announcements, as well as ongoing test opps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Consider using Workfront to manage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quarterly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basically tracking those things that will influence campaign development and performance each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F52137-CA79-364F-AAD2-CEB3237E17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CCD32B50-0E69-D145-AC71-A9080524F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357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MOXY CHICAGO DOWNTOWN, ILLINOIS, USA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E9B966-314C-2D40-AF66-F4118A6E5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8A627-210B-6540-94A5-7D8A98FF9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BC5DECE-4BB7-4F49-98D7-E3468F4C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B49C093-DEC2-2841-9959-02D75F85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94272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4E16-1780-43F2-9F05-DFCF744C5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553F3-B0CF-490A-9712-5BD78561D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D924-1542-44BE-8DC0-40AEACA2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1ABA3-4DB3-4A9F-9F5F-D7A95711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F547D-4210-4EB1-9349-07976870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9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18B1-C959-4285-A9C4-B643EE57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570E6-4A4F-4AD0-A784-CD141FB6A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CB8AC-644F-4380-9C14-A06AE7FE0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578D5-CA4B-43C3-8C43-2414E0C9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45DC5-4865-4B9E-8D1F-B9CAC0E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4F5F8-8198-4BE7-9F31-C692860F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1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7434-FB6D-4CED-B16C-F7A575EC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E09C9-824E-4C29-ABEC-DCD9B942E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32721-55D7-49E4-9590-54EF32E57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771717-E965-48F4-8F7F-E7293AE8A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F71B1-6925-46E1-A89C-AEB283936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010536-077F-4DD4-8299-0CF0C129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8AB972-9E2D-4E56-9C42-010578FE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CE8A82-898E-4010-824D-82C20396A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3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4321-59C8-438C-878E-A13EAD51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69769-AC94-4D88-A866-602F0715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BD913-EC40-4EBA-BAE0-E53A2550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5EB43-5404-4486-B1B0-7A02AA1D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67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1A43AA-22E2-4865-9527-6AEF7E15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88200-E8E4-4BD7-8405-2BAD6FF24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E363B-FBAE-4ECD-B3E0-4ABAF859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39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DD44-2DB8-48B7-B082-FB459302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F5753-F094-43AD-BD6D-1DA636F32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3599C-B7D1-44E9-B185-F0828BB9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C134D-A3CC-4087-B7F0-50DCF1A4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B4212-748A-4DFC-9DFE-923D7412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45917-15E6-48E5-A43B-B8BDD7CE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442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712A-6A87-4116-91ED-C0DACEF4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F129E8-D107-40BB-B029-36790B63B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FCCE9-A1AA-448C-B8A6-B202EC960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830AB-988F-4F8C-BB1A-8A466E95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1F77F4-E669-457B-BA90-0384A0D2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FEC07-CF35-40CD-AEFA-ED3C383A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81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93DD-36C5-4CF5-9846-53854D29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88F7D-135E-4EE6-AA78-A8A16884C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B93C9-8541-4E6A-93D8-333DD192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A64AF-59B3-46FA-8B08-5573AD01B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6A41E-4612-41B3-9C8F-07E2C42C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2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BDDBEA-E2B7-448E-A8F7-02BF990D70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AE095-7845-4F6C-9808-4C5AA351F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EC472-D440-463D-A09B-752A81D6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58C56-F9C1-4453-BD35-FBB361A7E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F4AE6-D07E-4266-ADB1-D9AB525F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2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6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kissing on a balcony overlooking a city&#10;&#10;Description automatically generated with medium confidence">
            <a:extLst>
              <a:ext uri="{FF2B5EF4-FFF2-40B4-BE49-F238E27FC236}">
                <a16:creationId xmlns:a16="http://schemas.microsoft.com/office/drawing/2014/main" id="{81706448-CF5F-D943-8C87-F62FA3178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95250"/>
            <a:ext cx="8972550" cy="496252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RITZ-CARLTON, SHANGHAI, PUDONG, CHINA</a:t>
            </a:r>
          </a:p>
        </p:txBody>
      </p:sp>
      <p:pic>
        <p:nvPicPr>
          <p:cNvPr id="15" name="Picture 14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B681DB6-6073-8946-B2A6-BE5BF34BE3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93E40-C6F2-9C4E-91E1-589B0650C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3" name="Title 9">
            <a:extLst>
              <a:ext uri="{FF2B5EF4-FFF2-40B4-BE49-F238E27FC236}">
                <a16:creationId xmlns:a16="http://schemas.microsoft.com/office/drawing/2014/main" id="{E7F80D4F-DF5F-0449-85BE-3B424B279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EE599ED-5109-2F47-B2CB-EC149A6D16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46824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window, yellow&#10;&#10;Description automatically generated">
            <a:extLst>
              <a:ext uri="{FF2B5EF4-FFF2-40B4-BE49-F238E27FC236}">
                <a16:creationId xmlns:a16="http://schemas.microsoft.com/office/drawing/2014/main" id="{BCB68DC4-85F4-ED4F-A4EF-1CDA12EED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39" y="91440"/>
            <a:ext cx="8962126" cy="49651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266989-896F-EB4E-87E0-17A3A2FFD17A}"/>
              </a:ext>
            </a:extLst>
          </p:cNvPr>
          <p:cNvSpPr/>
          <p:nvPr userDrawn="1"/>
        </p:nvSpPr>
        <p:spPr>
          <a:xfrm>
            <a:off x="92244" y="91440"/>
            <a:ext cx="8951271" cy="1948375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8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ALOFT CHICAGO MAG MILE, ILLINOIS, USA</a:t>
            </a:r>
          </a:p>
        </p:txBody>
      </p:sp>
      <p:pic>
        <p:nvPicPr>
          <p:cNvPr id="15" name="Picture 14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30C221E8-A974-D549-BCCB-C7F5C4A7C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4D3F4-92FB-DB4F-B3AE-0E60B959C5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63300802-ABFA-2A4B-917F-021912D76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4C0A51F3-5736-F640-9E3B-79B011819C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1270618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7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plant&#10;&#10;Description automatically generated">
            <a:extLst>
              <a:ext uri="{FF2B5EF4-FFF2-40B4-BE49-F238E27FC236}">
                <a16:creationId xmlns:a16="http://schemas.microsoft.com/office/drawing/2014/main" id="{2FE76D0A-508B-BA43-8C09-481025270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104775"/>
            <a:ext cx="8943975" cy="4943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385B2-9244-FA49-9621-0B9535D3B570}"/>
              </a:ext>
            </a:extLst>
          </p:cNvPr>
          <p:cNvSpPr/>
          <p:nvPr userDrawn="1"/>
        </p:nvSpPr>
        <p:spPr>
          <a:xfrm rot="10800000">
            <a:off x="91440" y="3985591"/>
            <a:ext cx="8961120" cy="1063593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ZADUN, A RITZ-CARLTON RESERVE, LOS CABOS, MEXICO</a:t>
            </a:r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EA963323-AF43-8C43-BB89-F8517614F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9DB79-2354-CB4E-AF6E-BD6BD8AD6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1D403AE8-7935-6645-877A-AA5E193FE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3EA86B9-3D61-EE45-B022-C97D84AE79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478138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8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041EE7-F312-794F-B372-CA43CF018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571" cy="49651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1138BF-540F-1F40-A3E0-E57E0245B089}"/>
              </a:ext>
            </a:extLst>
          </p:cNvPr>
          <p:cNvSpPr/>
          <p:nvPr userDrawn="1"/>
        </p:nvSpPr>
        <p:spPr>
          <a:xfrm rot="10800000">
            <a:off x="89988" y="3972909"/>
            <a:ext cx="8962570" cy="107915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5207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50C25E25-25A7-7D4F-AA3C-35DBB1C5B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2BECEA-4136-F546-982F-269EECF35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21" name="Title 9">
            <a:extLst>
              <a:ext uri="{FF2B5EF4-FFF2-40B4-BE49-F238E27FC236}">
                <a16:creationId xmlns:a16="http://schemas.microsoft.com/office/drawing/2014/main" id="{299E27DD-AEBC-3842-B187-E75DC3588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32751A0-59F7-5F42-97B1-C80EDDC46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076AAC5-3438-B14C-B1B3-141073E7687E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MÉRIDIEN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97815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Cover_9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fireplace&#10;&#10;Description automatically generated with medium confidence">
            <a:extLst>
              <a:ext uri="{FF2B5EF4-FFF2-40B4-BE49-F238E27FC236}">
                <a16:creationId xmlns:a16="http://schemas.microsoft.com/office/drawing/2014/main" id="{CCD32B50-0E69-D145-AC71-A9080524FD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62357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BA34A6-70C2-7B4B-8E21-7777BDC46718}"/>
              </a:ext>
            </a:extLst>
          </p:cNvPr>
          <p:cNvSpPr/>
          <p:nvPr userDrawn="1"/>
        </p:nvSpPr>
        <p:spPr>
          <a:xfrm rot="10800000">
            <a:off x="90200" y="3180522"/>
            <a:ext cx="8962357" cy="1871538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74863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MOXY CHICAGO DOWNTOWN, ILLINOIS, USA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E9B966-314C-2D40-AF66-F4118A6E5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A8A627-210B-6540-94A5-7D8A98FF9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9BC5DECE-4BB7-4F49-98D7-E3468F4CC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6B49C093-DEC2-2841-9959-02D75F85A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148065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67AA99-6738-DC44-B4A2-DE366DD2D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" y="91440"/>
            <a:ext cx="8953500" cy="391858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1353038" y="3794318"/>
            <a:ext cx="6440627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B9204E1-2E43-7C4E-A3F7-545FAABFD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59011" y="4011051"/>
            <a:ext cx="3110523" cy="1132449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CAB91EA8-2DCA-7C46-A859-0BB2901FB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596" y="4512142"/>
            <a:ext cx="1069098" cy="310740"/>
          </a:xfrm>
          <a:prstGeom prst="rect">
            <a:avLst/>
          </a:prstGeom>
        </p:spPr>
      </p:pic>
      <p:sp>
        <p:nvSpPr>
          <p:cNvPr id="22" name="Title 9">
            <a:extLst>
              <a:ext uri="{FF2B5EF4-FFF2-40B4-BE49-F238E27FC236}">
                <a16:creationId xmlns:a16="http://schemas.microsoft.com/office/drawing/2014/main" id="{B4D7C21D-EA12-7546-8E41-C908A7E018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879" y="369133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0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17DF33F3-E680-E544-A530-7A1C67F7B3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155829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97916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2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3547436C-B549-7E48-94A2-495C3FD81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8956595" cy="4964116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1522879" y="947070"/>
            <a:ext cx="610496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0" i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16" y="1733766"/>
            <a:ext cx="6096693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300" b="0" i="0" spc="0" baseline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76200" y="4804409"/>
            <a:ext cx="8991600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 ME'AISAM, DUBAI, UAE</a:t>
            </a:r>
          </a:p>
        </p:txBody>
      </p:sp>
      <p:pic>
        <p:nvPicPr>
          <p:cNvPr id="10" name="Picture 9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F9F986B0-B936-524F-979E-4ECCB441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33" t="-14573"/>
          <a:stretch/>
        </p:blipFill>
        <p:spPr>
          <a:xfrm>
            <a:off x="1399058" y="3928905"/>
            <a:ext cx="3327892" cy="1127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6D0840-D9CC-154C-8C91-1689FAC427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196" y="4165600"/>
            <a:ext cx="1082988" cy="31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54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F97B2D5-BC06-ED4C-8ADA-A1970BBD8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24598"/>
            <a:ext cx="8229600" cy="839371"/>
          </a:xfrm>
        </p:spPr>
        <p:txBody>
          <a:bodyPr/>
          <a:lstStyle>
            <a:lvl1pPr algn="ctr">
              <a:defRPr sz="2400" i="0"/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889C1-ED28-714F-AD74-6C742C3191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34556" y="4701477"/>
            <a:ext cx="2274888" cy="211137"/>
          </a:xfrm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en-US"/>
              <a:t> Month XX, 20XX</a:t>
            </a:r>
          </a:p>
        </p:txBody>
      </p:sp>
      <p:pic>
        <p:nvPicPr>
          <p:cNvPr id="9" name="Picture 8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B173D12C-CC85-184F-AA9C-1830185B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224" y="3132193"/>
            <a:ext cx="4698884" cy="2031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1B2220-1E48-9447-B365-60025D82C9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767" y="3337560"/>
            <a:ext cx="1537480" cy="4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08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deck, island&#10;&#10;Description automatically generated">
            <a:extLst>
              <a:ext uri="{FF2B5EF4-FFF2-40B4-BE49-F238E27FC236}">
                <a16:creationId xmlns:a16="http://schemas.microsoft.com/office/drawing/2014/main" id="{221242D9-110A-924E-9BB0-106E27146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236" y="91440"/>
            <a:ext cx="6539464" cy="495681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39794" y="1539671"/>
            <a:ext cx="239860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18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8434" y="2326367"/>
            <a:ext cx="2395356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5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D6EE0C3-173E-FD4F-BE63-B45F8C9F62C4}"/>
              </a:ext>
            </a:extLst>
          </p:cNvPr>
          <p:cNvSpPr txBox="1">
            <a:spLocks/>
          </p:cNvSpPr>
          <p:nvPr userDrawn="1"/>
        </p:nvSpPr>
        <p:spPr>
          <a:xfrm>
            <a:off x="2484847" y="4814457"/>
            <a:ext cx="6548716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RENAISSANCE BALI ULUWATU RESORT &amp; SPA,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F5CE4-1BAA-CF40-8F49-AB04AA76D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" y="3835594"/>
            <a:ext cx="1239289" cy="36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11E9B8-FA80-3E44-83AC-B94A2D4F7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61" b="-6763"/>
          <a:stretch/>
        </p:blipFill>
        <p:spPr>
          <a:xfrm>
            <a:off x="-1" y="3959816"/>
            <a:ext cx="1681567" cy="12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surfboard on a beach&#10;&#10;Description automatically generated with medium confidence">
            <a:extLst>
              <a:ext uri="{FF2B5EF4-FFF2-40B4-BE49-F238E27FC236}">
                <a16:creationId xmlns:a16="http://schemas.microsoft.com/office/drawing/2014/main" id="{14AF19F9-3F47-A84F-8C77-8F4E4C89E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4"/>
          <a:stretch/>
        </p:blipFill>
        <p:spPr>
          <a:xfrm>
            <a:off x="4654085" y="89154"/>
            <a:ext cx="4398474" cy="496519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2FD4878-F0A7-E946-A1F5-A0458D7F39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323B46DA-0864-0A40-A242-405081D29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C52574-0ED1-AF44-A74A-49F302C55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47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A train going over a bridge&#10;&#10;Description automatically generated with medium confidence">
            <a:extLst>
              <a:ext uri="{FF2B5EF4-FFF2-40B4-BE49-F238E27FC236}">
                <a16:creationId xmlns:a16="http://schemas.microsoft.com/office/drawing/2014/main" id="{7894CBEF-6F49-364C-A828-DCF797E4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0"/>
          <a:stretch/>
        </p:blipFill>
        <p:spPr>
          <a:xfrm>
            <a:off x="4648372" y="89154"/>
            <a:ext cx="4398474" cy="4965192"/>
          </a:xfrm>
          <a:prstGeom prst="rect">
            <a:avLst/>
          </a:prstGeom>
        </p:spPr>
      </p:pic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7A06660-CB1A-4B47-BC41-10FF0BD73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0C87A7E5-54FE-2942-98A5-39CE9A303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8D994A1-6457-9345-97F2-4D29E58C8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02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, overlooking, shore&#10;&#10;Description automatically generated">
            <a:extLst>
              <a:ext uri="{FF2B5EF4-FFF2-40B4-BE49-F238E27FC236}">
                <a16:creationId xmlns:a16="http://schemas.microsoft.com/office/drawing/2014/main" id="{356D0E1F-B805-E740-95B8-DD5BF516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784" y="89154"/>
            <a:ext cx="4399671" cy="49651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50B093-D209-6F4B-8D15-EAF45EAD2207}"/>
              </a:ext>
            </a:extLst>
          </p:cNvPr>
          <p:cNvSpPr txBox="1">
            <a:spLocks/>
          </p:cNvSpPr>
          <p:nvPr userDrawn="1"/>
        </p:nvSpPr>
        <p:spPr>
          <a:xfrm>
            <a:off x="4709161" y="4814457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ST. REGIS BAL HARBOUR RESORT, MIAMI BEACH, FLORIDA, USA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18D1CCC4-C9D3-4349-8535-7469D8E57D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17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79AED70C-D42C-0B45-99BA-6C4584798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30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EE2A084-0710-1F4E-8543-F551C3844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MBV_Cover_1_Logo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wimming pool next to a beach&#10;&#10;Description automatically generated with low confidence">
            <a:extLst>
              <a:ext uri="{FF2B5EF4-FFF2-40B4-BE49-F238E27FC236}">
                <a16:creationId xmlns:a16="http://schemas.microsoft.com/office/drawing/2014/main" id="{67B22BA4-6C48-B548-B97D-333D6D4088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997" y="91440"/>
            <a:ext cx="6545580" cy="496519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A8C13EA-7E97-3E4B-993B-8E299B5DFC94}"/>
              </a:ext>
            </a:extLst>
          </p:cNvPr>
          <p:cNvSpPr txBox="1">
            <a:spLocks/>
          </p:cNvSpPr>
          <p:nvPr userDrawn="1"/>
        </p:nvSpPr>
        <p:spPr>
          <a:xfrm>
            <a:off x="2615866" y="4804409"/>
            <a:ext cx="6299843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ZADUN, A RITZ-CARLTON RESERVE, LOS CABOS, MEXICO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E3EAC-1101-1145-B216-DB62977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58" y="3835594"/>
            <a:ext cx="1239289" cy="36020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2190322-8A13-9A49-9C2E-5222A1C60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94" y="1539671"/>
            <a:ext cx="2398606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1800" b="0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Edit. </a:t>
            </a:r>
            <a:br>
              <a:rPr lang="en-US"/>
            </a:br>
            <a:r>
              <a:rPr lang="en-US"/>
              <a:t>Master Title Here.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42968D92-70A5-5D4C-A5B3-0F479670BE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434" y="2326367"/>
            <a:ext cx="2395356" cy="352937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05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692BA-F12E-B549-ACF7-44978FFE0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361" b="-6763"/>
          <a:stretch/>
        </p:blipFill>
        <p:spPr>
          <a:xfrm>
            <a:off x="-1" y="3959816"/>
            <a:ext cx="1681567" cy="120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00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ter, sky, outdoor, lake&#10;&#10;Description automatically generated">
            <a:extLst>
              <a:ext uri="{FF2B5EF4-FFF2-40B4-BE49-F238E27FC236}">
                <a16:creationId xmlns:a16="http://schemas.microsoft.com/office/drawing/2014/main" id="{C046C6EC-BB78-2348-B669-5291A7815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286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90D575-67C0-8348-991F-10F315E4A3FB}"/>
              </a:ext>
            </a:extLst>
          </p:cNvPr>
          <p:cNvSpPr/>
          <p:nvPr userDrawn="1"/>
        </p:nvSpPr>
        <p:spPr>
          <a:xfrm rot="10800000">
            <a:off x="85274" y="4633546"/>
            <a:ext cx="4395285" cy="418514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81D59DF-EF82-A947-8D85-0E02F641EC80}"/>
              </a:ext>
            </a:extLst>
          </p:cNvPr>
          <p:cNvSpPr txBox="1">
            <a:spLocks/>
          </p:cNvSpPr>
          <p:nvPr userDrawn="1"/>
        </p:nvSpPr>
        <p:spPr>
          <a:xfrm>
            <a:off x="132624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JW MARRIOTT LOS CABOS BEACH RESORT &amp; SPA, MEXICO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FE20678A-7DB9-4B45-A576-AE6DB4FAD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810DB1-0463-F048-9F1A-073857908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3242362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yellow&#10;&#10;Description automatically generated">
            <a:extLst>
              <a:ext uri="{FF2B5EF4-FFF2-40B4-BE49-F238E27FC236}">
                <a16:creationId xmlns:a16="http://schemas.microsoft.com/office/drawing/2014/main" id="{5C8C324D-9AA0-0649-A5DB-5B166F5D6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8497" cy="496016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4229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ALOFT CHICAGO MAG MILE, ILLINOIS, USA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2256BB7-37CF-874E-8DC7-20CF114BDB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75A7AFEF-6620-EF4D-8796-DA5642616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2060476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CEF927C3-D271-2A4B-A3D4-498B20A2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91440"/>
            <a:ext cx="4395601" cy="49651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4E62A3-92FA-DB44-9334-7FA4F9D9F3B6}"/>
              </a:ext>
            </a:extLst>
          </p:cNvPr>
          <p:cNvSpPr/>
          <p:nvPr userDrawn="1"/>
        </p:nvSpPr>
        <p:spPr>
          <a:xfrm rot="10800000">
            <a:off x="84959" y="4640089"/>
            <a:ext cx="4402081" cy="411970"/>
          </a:xfrm>
          <a:prstGeom prst="rect">
            <a:avLst/>
          </a:prstGeom>
          <a:gradFill>
            <a:gsLst>
              <a:gs pos="0">
                <a:schemeClr val="tx1">
                  <a:lumMod val="0"/>
                  <a:alpha val="5700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C5DBF7A-3A9E-954B-B2BA-27F8189BADBD}"/>
              </a:ext>
            </a:extLst>
          </p:cNvPr>
          <p:cNvSpPr txBox="1">
            <a:spLocks/>
          </p:cNvSpPr>
          <p:nvPr userDrawn="1"/>
        </p:nvSpPr>
        <p:spPr>
          <a:xfrm>
            <a:off x="132781" y="4804409"/>
            <a:ext cx="4312919" cy="348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 rtl="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600" b="0" i="0" kern="1200" spc="40" baseline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COURTYARD AL BARSHA, DUBAI, UAE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B5805A0C-A504-D042-AEB0-6D22A0109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DB35CC99-49E0-B245-929C-3B91BF2A2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5359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Section_Divider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3B9301ED-5C93-9D40-8F10-A2D667EFA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8" y="91440"/>
            <a:ext cx="4402484" cy="4968779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675188" y="-215900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0DD85C5-6192-A544-8F25-37ECF03C3B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4371" y="2081399"/>
            <a:ext cx="3990760" cy="388231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200" b="0" i="0" spc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C72DA47-D411-D440-9A1C-D0D35B4D9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0084" y="1277985"/>
            <a:ext cx="3979334" cy="668337"/>
          </a:xfrm>
          <a:ln>
            <a:noFill/>
          </a:ln>
        </p:spPr>
        <p:txBody>
          <a:bodyPr lIns="0" tIns="0" rIns="0" bIns="0" anchor="b">
            <a:noAutofit/>
          </a:bodyPr>
          <a:lstStyle>
            <a:lvl1pPr algn="ctr">
              <a:defRPr sz="2400" b="1" i="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Title.</a:t>
            </a:r>
          </a:p>
        </p:txBody>
      </p:sp>
    </p:spTree>
    <p:extLst>
      <p:ext uri="{BB962C8B-B14F-4D97-AF65-F5344CB8AC3E}">
        <p14:creationId xmlns:p14="http://schemas.microsoft.com/office/powerpoint/2010/main" val="4196611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6C60E-EAB7-460E-A8A5-87B30C4748C1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4B719E-8471-4931-80E7-D684CAA19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4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V_Section_Divider_Colo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1">
            <a:extLst>
              <a:ext uri="{FF2B5EF4-FFF2-40B4-BE49-F238E27FC236}">
                <a16:creationId xmlns:a16="http://schemas.microsoft.com/office/drawing/2014/main" id="{5FC3B4D1-9F6C-6D49-B04A-B26FB1930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EDD72-9536-9D42-9506-E74872127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76A5C-134F-49F6-98B7-AA65C75883D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BAF2FA-EACD-4170-B203-1E8EA2D4A8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0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ection_Divider_Col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3B366E-01A5-5F40-86FA-64AF5C83AE79}"/>
              </a:ext>
            </a:extLst>
          </p:cNvPr>
          <p:cNvSpPr/>
          <p:nvPr userDrawn="1"/>
        </p:nvSpPr>
        <p:spPr>
          <a:xfrm>
            <a:off x="111760" y="111760"/>
            <a:ext cx="8920480" cy="451829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31"/>
          <p:cNvSpPr>
            <a:spLocks noGrp="1"/>
          </p:cNvSpPr>
          <p:nvPr>
            <p:ph type="title" hasCustomPrompt="1"/>
          </p:nvPr>
        </p:nvSpPr>
        <p:spPr>
          <a:xfrm>
            <a:off x="0" y="1578197"/>
            <a:ext cx="9144000" cy="1524836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2400" b="1" i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19DCE-E541-004D-AD7C-D57E54119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A9E1B-D6B2-46FE-ADF0-770EA00FF2DB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5897E-913B-49F8-9B04-39A4EE488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13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E62E8-2371-4627-92D6-28A05AB222F9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1E4F5A-A78C-45EB-B999-C2B31D603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49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69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393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EE9F651-E865-914F-B90F-ED69D3C2E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393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6D121D-CD30-5C40-ACAF-5A1656CCC1A0}"/>
              </a:ext>
            </a:extLst>
          </p:cNvPr>
          <p:cNvCxnSpPr/>
          <p:nvPr userDrawn="1"/>
        </p:nvCxnSpPr>
        <p:spPr>
          <a:xfrm>
            <a:off x="2569948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B72749A8-21B8-1048-AC75-C57EB15D85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4922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81D9D696-CD7B-844A-BD57-4215C30A39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74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6E0ABC1-6FEF-4243-A2AA-67A77F029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074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E8F435-DB47-0846-87DB-171372E83838}"/>
              </a:ext>
            </a:extLst>
          </p:cNvPr>
          <p:cNvCxnSpPr/>
          <p:nvPr userDrawn="1"/>
        </p:nvCxnSpPr>
        <p:spPr>
          <a:xfrm>
            <a:off x="4607300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20614EC0-88CB-F749-873D-54386FE2DC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7775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79A05287-A0EB-2C4A-876C-2AEFFA9205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59299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195AF0B-F3B3-7B40-9250-D5D50FB8DD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9299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DE0D375-30C1-4646-9C7B-61575DF96B7C}"/>
              </a:ext>
            </a:extLst>
          </p:cNvPr>
          <p:cNvCxnSpPr/>
          <p:nvPr userDrawn="1"/>
        </p:nvCxnSpPr>
        <p:spPr>
          <a:xfrm>
            <a:off x="6645854" y="2646947"/>
            <a:ext cx="0" cy="175540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029AA8DD-00E9-044C-AE53-3F05506F072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34351" y="1722520"/>
            <a:ext cx="1703388" cy="1058863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48726588-E837-0A45-9137-932097A8EB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05875" y="3668227"/>
            <a:ext cx="1732549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EA62C85F-954F-274C-8BDF-35879BE8F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5875" y="2983831"/>
            <a:ext cx="1732549" cy="596767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4400" b="0" i="0">
                <a:solidFill>
                  <a:srgbClr val="231C17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00%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10DE7B-4462-4CF5-A210-FF2D0434C42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56D643-F276-42CB-8916-19E9AD201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0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1"/>
            <a:ext cx="8224195" cy="483904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23A78B-38EC-BF43-A282-234198BBC5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0384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1411134-8EB9-DD4D-BE44-CCA6A0777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2686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221BAB4-FB0F-A341-B878-90FD62692D50}"/>
              </a:ext>
            </a:extLst>
          </p:cNvPr>
          <p:cNvCxnSpPr/>
          <p:nvPr userDrawn="1"/>
        </p:nvCxnSpPr>
        <p:spPr>
          <a:xfrm>
            <a:off x="1016000" y="2365375"/>
            <a:ext cx="712152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783E3A-58BF-1A4D-8C48-3B564634DDC7}"/>
              </a:ext>
            </a:extLst>
          </p:cNvPr>
          <p:cNvCxnSpPr/>
          <p:nvPr userDrawn="1"/>
        </p:nvCxnSpPr>
        <p:spPr>
          <a:xfrm flipV="1">
            <a:off x="2289252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0BA227-8B69-6840-AEBA-989C8DF2F69F}"/>
              </a:ext>
            </a:extLst>
          </p:cNvPr>
          <p:cNvCxnSpPr/>
          <p:nvPr userDrawn="1"/>
        </p:nvCxnSpPr>
        <p:spPr>
          <a:xfrm flipV="1">
            <a:off x="3818015" y="2671763"/>
            <a:ext cx="0" cy="162718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C42AC3E-6CC1-6246-8CC6-6668B5320363}"/>
              </a:ext>
            </a:extLst>
          </p:cNvPr>
          <p:cNvCxnSpPr/>
          <p:nvPr userDrawn="1"/>
        </p:nvCxnSpPr>
        <p:spPr>
          <a:xfrm flipV="1">
            <a:off x="53482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89C581-C692-B44B-B7C6-5E5A7483C730}"/>
              </a:ext>
            </a:extLst>
          </p:cNvPr>
          <p:cNvCxnSpPr/>
          <p:nvPr userDrawn="1"/>
        </p:nvCxnSpPr>
        <p:spPr>
          <a:xfrm flipV="1">
            <a:off x="6884988" y="2671763"/>
            <a:ext cx="0" cy="162718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1352077A-D897-6A42-8AC1-73230A44B0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651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F3A5823-130E-014E-82D7-1FDC59927B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74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4" name="Picture Placeholder 7">
            <a:extLst>
              <a:ext uri="{FF2B5EF4-FFF2-40B4-BE49-F238E27FC236}">
                <a16:creationId xmlns:a16="http://schemas.microsoft.com/office/drawing/2014/main" id="{5F22CF67-F781-DB4B-94B7-C534513D1B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9875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C5AFB22-E29A-024F-87FC-4E7F16989F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8106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CEAA155D-B29E-7B4E-892A-7031118DE0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1208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93CB9D8B-847C-8549-B16B-F4C495749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23510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D0CEC9BE-7012-BC48-BB6C-3995EB2AA3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74833" y="2671763"/>
            <a:ext cx="978568" cy="548322"/>
          </a:xfr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Image/Icon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BD161F6-C0E9-5947-9405-3AA322C58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7135" y="3389095"/>
            <a:ext cx="1213966" cy="37438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05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Support</a:t>
            </a:r>
            <a:br>
              <a:rPr lang="en-US"/>
            </a:br>
            <a:r>
              <a:rPr lang="en-US"/>
              <a:t>Copy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52F548-BAB6-4620-8C74-ADC6A1AE646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87DB1E-2376-4618-A25F-3718CED4F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3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8F6EA1-9C6C-5540-A567-6D4580508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3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 useBgFill="1"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6340C-F846-AC44-954D-7D54290A2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31A857C-3885-F244-B672-3EC6E78033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28C6D9-0374-4B9E-AD47-46DC0F578B1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4EB53A-7AEB-45A9-BC96-168043DA8C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02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0E10-FB47-464E-88B4-8718F112E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538C56-F852-44BB-8A16-11189008DD3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29ACE9B-7A62-4E48-9370-6399B8526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32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3EC6BE-8E4C-F34D-AB41-304760C12A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F659624-F6B3-B049-8A5C-DADCC05BDE12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BA2965-A43D-46C8-8A15-D237B5703B5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CE0473-4C89-41CC-AF98-3A9DA6A46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3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2374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82E36-ED60-7E43-8933-4F08CCE0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C35FB4-42B3-4B24-8A8F-DFDB8D6FDFE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E6E537-B915-4366-AE04-374885E93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8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31">
            <a:extLst>
              <a:ext uri="{FF2B5EF4-FFF2-40B4-BE49-F238E27FC236}">
                <a16:creationId xmlns:a16="http://schemas.microsoft.com/office/drawing/2014/main" id="{392FFBAF-F47E-8446-B1FA-52C13523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15785D5-E4EF-DC4B-AECA-22F340625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51083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E729D28-3B3C-994D-8422-FE3EBA845D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1089294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E75CA3-5B13-A94F-8921-476E1C282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848B6E-FD67-0846-820D-4C22DA081816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86F5CA-1236-4FCA-AA71-8CB3749D3E7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08297D0-4FD3-414D-A693-84BD22E917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9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A22D1E0-C745-3941-A124-A7540651A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F7F7A-1F52-48FB-BC72-D5A98CE68EF4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C4F0D-2D2D-4F6E-8CD0-46BB052972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4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_2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1232054"/>
            <a:ext cx="8224195" cy="2341514"/>
          </a:xfrm>
        </p:spPr>
        <p:txBody>
          <a:bodyPr lIns="0" tIns="0" rIns="0" bIns="0">
            <a:no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D73CD515-60B9-0F4F-BF81-6F12C3B8AF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803" y="777061"/>
            <a:ext cx="8321192" cy="40350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 marL="9144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 marL="13716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 marL="1828800" indent="0">
              <a:buNone/>
              <a:defRPr sz="1200" b="0" i="0">
                <a:solidFill>
                  <a:schemeClr val="tx2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31">
            <a:extLst>
              <a:ext uri="{FF2B5EF4-FFF2-40B4-BE49-F238E27FC236}">
                <a16:creationId xmlns:a16="http://schemas.microsoft.com/office/drawing/2014/main" id="{9F49E3C5-ADEE-5E4F-8A99-389DAF0C7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424459-7757-1040-847F-12F69923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2A73BDC-97AF-734D-8474-903E3027A6C5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E3E6D4-6069-41F4-96CE-4CA4C8EB8FE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1EE17C-F461-490A-9061-5FAB86D574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35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Two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D4C60BC7-C61B-CD42-8EA8-6E7EBE06A9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F360B-2E85-9C4E-8E42-626FF09C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5DE42-BFE7-4C0E-B083-71AB3CCE825E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B9F55F-FEED-42CD-8BA8-324DE3B639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43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_TwoLineHeader_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1">
            <a:extLst>
              <a:ext uri="{FF2B5EF4-FFF2-40B4-BE49-F238E27FC236}">
                <a16:creationId xmlns:a16="http://schemas.microsoft.com/office/drawing/2014/main" id="{1ACC5B55-2CBE-8344-85B7-56FE6287A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80CF5A-44EA-D444-98EF-362B8F476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429A0D-5784-1D4D-A1A0-AE917FB8B53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4E5EC-D8EE-472B-B542-B2732E17E93B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B0249A-E35A-4ED6-849B-2C4536AD6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12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Blank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AEF3-D4F5-6542-80D2-C9A0043E4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4E6BA8-DDD2-0E44-8D2B-717859319680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37F7A-D276-4170-83B2-665F9F33732A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2EE9BA-EA2E-4A33-8625-8CAA37D026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_OneLin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62605" y="865511"/>
            <a:ext cx="8224195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 721 Light BT" panose="02040503060506020403" pitchFamily="18" charset="0"/>
                <a:ea typeface="Aldine 721 Light BT" panose="02040503060506020403" pitchFamily="18" charset="0"/>
                <a:cs typeface="Aldine 721 Light B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31"/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450509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0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3C0E10-FB47-464E-88B4-8718F112E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44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BV_ThankYouPage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rchid, worm, plant&#10;&#10;Description automatically generated">
            <a:extLst>
              <a:ext uri="{FF2B5EF4-FFF2-40B4-BE49-F238E27FC236}">
                <a16:creationId xmlns:a16="http://schemas.microsoft.com/office/drawing/2014/main" id="{16D9B8F4-C21B-094F-96CB-BF9837C8B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9410"/>
            <a:ext cx="4892292" cy="2877378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 bwMode="auto">
          <a:xfrm flipV="1">
            <a:off x="0" y="439738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B8B77-0613-7949-AB7E-AEBC8EBFC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189" y="1907176"/>
            <a:ext cx="2299035" cy="6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73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E8C4C9-E7D1-1347-87ED-81B2F78A21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8901952" cy="221521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31"/>
          <p:cNvSpPr>
            <a:spLocks noGrp="1"/>
          </p:cNvSpPr>
          <p:nvPr>
            <p:ph type="title" hasCustomPrompt="1"/>
          </p:nvPr>
        </p:nvSpPr>
        <p:spPr>
          <a:xfrm>
            <a:off x="451413" y="2551290"/>
            <a:ext cx="3311290" cy="1041242"/>
          </a:xfrm>
          <a:noFill/>
        </p:spPr>
        <p:txBody>
          <a:bodyPr lIns="0" tIns="0" rIns="0" bIns="0" anchor="t">
            <a:norm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3903CF59-F65A-BD4F-B310-A0C196D34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1200" y="2551290"/>
            <a:ext cx="4159813" cy="214831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7376A-8727-1941-8DA4-E515E7CEB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CCAC06-681F-43CF-BDFF-D1C8A04B9CA5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8C07AA-B025-4149-AD84-E8CDA17E1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2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1" y="107576"/>
            <a:ext cx="4464424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31">
            <a:extLst>
              <a:ext uri="{FF2B5EF4-FFF2-40B4-BE49-F238E27FC236}">
                <a16:creationId xmlns:a16="http://schemas.microsoft.com/office/drawing/2014/main" id="{BE7FE558-89F8-9C42-994A-210F168152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2" y="272375"/>
            <a:ext cx="3947744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6E2FA842-6DA5-F147-81F1-48C10EA57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6" y="1133140"/>
            <a:ext cx="395375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18F90C-C890-DD45-AD88-842181CC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20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9703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EB959F91-225D-F04F-A404-E2CD3B9FA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6051647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BC7FB7A9-E6AE-2B41-AE5A-4660497BE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1133140"/>
            <a:ext cx="6060857" cy="346116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93CFE-9DDC-C544-A3CF-B38D9556C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566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1024" y="107576"/>
            <a:ext cx="4450975" cy="4921624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1">
            <a:extLst>
              <a:ext uri="{FF2B5EF4-FFF2-40B4-BE49-F238E27FC236}">
                <a16:creationId xmlns:a16="http://schemas.microsoft.com/office/drawing/2014/main" id="{48A5592E-6A3A-D44C-821B-9C5E1075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361" y="272375"/>
            <a:ext cx="4058613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3460C3D3-0B2F-B545-8644-FC0533FE0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6186" y="1133140"/>
            <a:ext cx="4064790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0C6A2-0451-7E44-9007-7F1A644D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14C375-9652-486A-8B59-734AA2A7C79A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74924A-9B7D-4F11-ADBA-799682B31B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52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Lef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6BD9BC1-90BB-C04F-9D61-6AE02D9F47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919" y="107576"/>
            <a:ext cx="2239385" cy="4935071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31">
            <a:extLst>
              <a:ext uri="{FF2B5EF4-FFF2-40B4-BE49-F238E27FC236}">
                <a16:creationId xmlns:a16="http://schemas.microsoft.com/office/drawing/2014/main" id="{591D5198-5833-E44F-8489-F8759DD81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723" y="272375"/>
            <a:ext cx="618525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DB84724D-065B-8043-9A23-AC21E38C22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0548" y="1133140"/>
            <a:ext cx="6194672" cy="2643422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F657FE-D727-2A4C-BA5D-A07ADA9C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A2CF83-6700-4F21-AA13-48E3654CB657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170118-1BBB-4915-8660-D9378CF8E0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3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SidebyS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7496" y="3074880"/>
            <a:ext cx="3706057" cy="160129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64212"/>
            <a:ext cx="3554464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12"/>
          </p:nvPr>
        </p:nvSpPr>
        <p:spPr>
          <a:xfrm>
            <a:off x="4797913" y="3074881"/>
            <a:ext cx="3777676" cy="1601292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05181" y="1264211"/>
            <a:ext cx="3554464" cy="1648109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4803493" y="2699828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15" hasCustomPrompt="1"/>
          </p:nvPr>
        </p:nvSpPr>
        <p:spPr>
          <a:xfrm>
            <a:off x="742708" y="2701757"/>
            <a:ext cx="3565003" cy="379039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53C64F-7B53-174B-887A-0F6825B2F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1A0B848A-807E-CC4E-8E53-4126D155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E02C08-78E3-4EDC-9447-90C601A416A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972D45-8BAD-4440-A8F3-E3FDCAEE58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4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- 2 uneve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756527" y="3032887"/>
            <a:ext cx="3175136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07655" y="1229486"/>
            <a:ext cx="1971040" cy="344896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3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6310774" y="1245081"/>
            <a:ext cx="2392959" cy="3433373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56526" y="1229487"/>
            <a:ext cx="3175137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763929" y="2655458"/>
            <a:ext cx="3173392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4213185" y="4370442"/>
            <a:ext cx="1971554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+mn-lt"/>
                <a:ea typeface="Swiss721 BT" panose="020B0904030502020204" pitchFamily="34" charset="0"/>
                <a:cs typeface="Swiss721 BT" panose="020B09040305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1FD3305-E9F0-4B4D-A843-CAA4851F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Title 31">
            <a:extLst>
              <a:ext uri="{FF2B5EF4-FFF2-40B4-BE49-F238E27FC236}">
                <a16:creationId xmlns:a16="http://schemas.microsoft.com/office/drawing/2014/main" id="{E65766D8-4271-2C49-BF6D-5F271E1C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B4CF2F-CF1E-44AA-9783-9CE7CCC2693F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2C0E03-6E57-4100-88E0-A26C587B55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86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3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28"/>
          <p:cNvSpPr>
            <a:spLocks noGrp="1"/>
          </p:cNvSpPr>
          <p:nvPr>
            <p:ph type="body" sz="quarter" idx="10"/>
          </p:nvPr>
        </p:nvSpPr>
        <p:spPr>
          <a:xfrm>
            <a:off x="459891" y="3066183"/>
            <a:ext cx="252637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989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16" hasCustomPrompt="1"/>
          </p:nvPr>
        </p:nvSpPr>
        <p:spPr>
          <a:xfrm>
            <a:off x="46298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B5E7C16E-2ED5-674D-920E-57621DC7AD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3066183"/>
            <a:ext cx="2520387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42F364A-AAE0-6940-A53E-89EA9FCA8F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72199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CEF611EE-B78B-8446-8166-E2744AD94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5295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EC87CF6-A8BA-914F-B386-430E696BBD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9651" y="3066183"/>
            <a:ext cx="2538714" cy="1645567"/>
          </a:xfrm>
        </p:spPr>
        <p:txBody>
          <a:bodyPr>
            <a:normAutofit/>
          </a:bodyPr>
          <a:lstStyle>
            <a:lvl1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BA7AE97F-A0AE-084F-A628-2842A8E867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29650" y="1262783"/>
            <a:ext cx="2513219" cy="1648108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Swiss721 BT" panose="020B0904030502020204" pitchFamily="34" charset="0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951D277-8F1A-E543-93D0-C1E01C8D0D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32746" y="2690685"/>
            <a:ext cx="2513635" cy="296086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2pPr>
            <a:lvl3pPr>
              <a:defRPr sz="12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3pPr>
            <a:lvl4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4pPr>
            <a:lvl5pPr>
              <a:defRPr sz="1100" b="0" i="0">
                <a:solidFill>
                  <a:srgbClr val="231C17"/>
                </a:solidFill>
                <a:latin typeface="Swiss721 BT" charset="0"/>
                <a:ea typeface="Swiss721 BT" charset="0"/>
                <a:cs typeface="Swiss721 BT" charset="0"/>
              </a:defRPr>
            </a:lvl5pPr>
          </a:lstStyle>
          <a:p>
            <a:pPr lvl="0"/>
            <a:r>
              <a:rPr lang="en-US"/>
              <a:t>CLICK TO ADD CAPTION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386CAD-CEEE-A246-9863-366F41D17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Title 31">
            <a:extLst>
              <a:ext uri="{FF2B5EF4-FFF2-40B4-BE49-F238E27FC236}">
                <a16:creationId xmlns:a16="http://schemas.microsoft.com/office/drawing/2014/main" id="{22031C7B-5EA7-B542-BB1B-D92B88DDF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4320"/>
            <a:ext cx="8225019" cy="666960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39BB81-EBF4-475D-967D-813758874961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A4CEBA5-2104-466E-BEE9-D9C484C72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V_Table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451556" y="1399822"/>
            <a:ext cx="8260366" cy="3195038"/>
          </a:xfrm>
        </p:spPr>
        <p:txBody>
          <a:bodyPr rtlCol="0">
            <a:normAutofit/>
          </a:bodyPr>
          <a:lstStyle>
            <a:lvl1pPr>
              <a:defRPr sz="1400" b="0" i="0">
                <a:latin typeface="+mn-lt"/>
                <a:cs typeface="Swiss721 BT" panose="020B09040305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Title 31">
            <a:extLst>
              <a:ext uri="{FF2B5EF4-FFF2-40B4-BE49-F238E27FC236}">
                <a16:creationId xmlns:a16="http://schemas.microsoft.com/office/drawing/2014/main" id="{CD57DF85-6023-6146-976C-F790E0BC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437940"/>
            <a:ext cx="8225019" cy="666960"/>
          </a:xfrm>
          <a:noFill/>
        </p:spPr>
        <p:txBody>
          <a:bodyPr lIns="0" tIns="0" rIns="0" bIns="0" anchor="b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4B09-099C-8541-9F42-C8BE351D6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5EA48E-14B4-4C9E-A659-04310915BB02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311A8A-5ED2-40C6-8438-28EA81F796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: MR + Y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74170C6-BEC9-5B49-A9DD-7AC914394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15A0DB-31DE-7149-A4B1-C677D686B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232" y="4721543"/>
            <a:ext cx="44682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A6CF4B8-1E6B-7741-87D4-4038D0CD6B4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EF695BA1-1DC9-5042-BBF7-55898E426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205843"/>
            <a:ext cx="7849428" cy="608798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4319D-1538-A54C-BF62-40464DAF3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5435" y="4512051"/>
            <a:ext cx="1463040" cy="7315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FB27FB-2A71-A34B-BE32-FA518C2541ED}"/>
              </a:ext>
            </a:extLst>
          </p:cNvPr>
          <p:cNvCxnSpPr>
            <a:cxnSpLocks/>
          </p:cNvCxnSpPr>
          <p:nvPr userDrawn="1"/>
        </p:nvCxnSpPr>
        <p:spPr>
          <a:xfrm>
            <a:off x="2795094" y="4743348"/>
            <a:ext cx="0" cy="29624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F4D19-B921-0A45-8CE7-8826C5DB0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84"/>
          <a:stretch/>
        </p:blipFill>
        <p:spPr>
          <a:xfrm>
            <a:off x="700505" y="4806052"/>
            <a:ext cx="2011680" cy="14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4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lines for u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376238" y="-234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b="0" i="0" dirty="0">
              <a:latin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 flipV="1">
            <a:off x="0" y="398463"/>
            <a:ext cx="70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31">
            <a:extLst>
              <a:ext uri="{FF2B5EF4-FFF2-40B4-BE49-F238E27FC236}">
                <a16:creationId xmlns:a16="http://schemas.microsoft.com/office/drawing/2014/main" id="{8A4B89E9-F39B-E248-8A1D-88E914E9C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781" y="272375"/>
            <a:ext cx="8049759" cy="375325"/>
          </a:xfrm>
          <a:noFill/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7103EED8-931A-3049-A95F-F23E3BE0E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2605" y="800100"/>
            <a:ext cx="8048935" cy="1668780"/>
          </a:xfrm>
        </p:spPr>
        <p:txBody>
          <a:bodyPr lIns="0" tIns="0" rIns="0" bIns="0">
            <a:noAutofit/>
          </a:bodyPr>
          <a:lstStyle>
            <a:lvl1pPr>
              <a:defRPr sz="16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 b="0" i="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 b="0" i="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08D70-62E5-FB49-8015-AE43936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AAF66C-1E59-4F06-9332-C869412C8E9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933DD9-D04D-465E-9D19-E8C6D81535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60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457201" y="1280160"/>
            <a:ext cx="80314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1" y="365760"/>
            <a:ext cx="8031481" cy="461665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7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1307-9CE5-4506-8D51-D02117156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3D0DC-6E56-40A6-8A30-F0444CBB5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B802B-B382-4C55-92E2-6CD5D2DC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BD84-AD38-4E6C-9353-7EC47F0C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46F5-00E7-4E5B-8485-7F774B4B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0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1307-9CE5-4506-8D51-D02117156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3D0DC-6E56-40A6-8A30-F0444CBB5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B802B-B382-4C55-92E2-6CD5D2DC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BD84-AD38-4E6C-9353-7EC47F0C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46F5-00E7-4E5B-8485-7F774B4B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BEC7-F598-44ED-A819-35A95FAC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99496-BF71-4DB8-811F-E246E7026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CC443-9CA2-47C2-8B9F-1C39246F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93C90-831C-4BBA-9376-35E5DE6D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FDF89-3560-4004-A2F2-30550758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0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image" Target="../media/image12.pn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0460"/>
            <a:ext cx="822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F6155-912E-514C-8F98-1034D6FB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874ED2-31A4-DD47-9796-2A4BC68E56F9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93" r:id="rId2"/>
    <p:sldLayoutId id="2147483997" r:id="rId3"/>
    <p:sldLayoutId id="2147483875" r:id="rId4"/>
    <p:sldLayoutId id="2147484027" r:id="rId5"/>
    <p:sldLayoutId id="2147484032" r:id="rId6"/>
    <p:sldLayoutId id="2147484033" r:id="rId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0" i="0" kern="1200">
          <a:solidFill>
            <a:srgbClr val="231C17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9pPr>
    </p:titleStyle>
    <p:bodyStyle>
      <a:lvl1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6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4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580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00584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2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ldine 721 Light BT" panose="02040503060506020403" pitchFamily="18" charset="0"/>
          <a:ea typeface="Aldine 721 Light BT" panose="02040503060506020403" pitchFamily="18" charset="0"/>
          <a:cs typeface="Aldine 721 Light BT" panose="020405030605060204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2E8AA-5AE6-440A-A962-72B6D246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DBF64-1CD8-452E-8351-1AE6FF77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F282-16C2-4511-8D92-4F4CD2D47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825B5-3691-4698-B70B-F6901033D40A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7EAFE-9B27-4718-9995-E4A050A3F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6ABFC-DE1A-4204-BE18-C4F38AD8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6F425-8E66-4B4A-A262-B9BB1D775D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320"/>
            <a:ext cx="8229600" cy="71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0460"/>
            <a:ext cx="8229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483" y="4767263"/>
            <a:ext cx="21336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5F6155-912E-514C-8F98-1034D6FB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364" y="4645026"/>
            <a:ext cx="881244" cy="41300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874ED2-31A4-DD47-9796-2A4BC68E56F9}"/>
              </a:ext>
            </a:extLst>
          </p:cNvPr>
          <p:cNvSpPr txBox="1">
            <a:spLocks/>
          </p:cNvSpPr>
          <p:nvPr userDrawn="1"/>
        </p:nvSpPr>
        <p:spPr>
          <a:xfrm>
            <a:off x="1220788" y="4779963"/>
            <a:ext cx="6702425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800" b="1" i="0" kern="1200">
                <a:solidFill>
                  <a:srgbClr val="A5A5A5"/>
                </a:solidFill>
                <a:latin typeface="BrownStd"/>
                <a:ea typeface="+mn-ea"/>
                <a:cs typeface="BrownSt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©</a:t>
            </a:r>
            <a:r>
              <a:rPr lang="is-IS" sz="550" b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2023</a:t>
            </a:r>
            <a:r>
              <a:rPr lang="en-US" sz="5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wiss721 BT" charset="0"/>
                <a:cs typeface="Arial" panose="020B0604020202020204" pitchFamily="34" charset="0"/>
              </a:rPr>
              <a:t> Marriott International, Inc. All Rights Reserved. Confidential and proprietary — may not be reproduced or distributed without the prior written consent of Marriott.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A3EC23-A40A-40C0-A7D2-CD903302E546}"/>
              </a:ext>
            </a:extLst>
          </p:cNvPr>
          <p:cNvSpPr/>
          <p:nvPr userDrawn="1"/>
        </p:nvSpPr>
        <p:spPr>
          <a:xfrm>
            <a:off x="7786048" y="4633415"/>
            <a:ext cx="1071349" cy="450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4E738C-C492-434A-BA1F-ED5BC33D0A43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0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  <p:sldLayoutId id="2147484074" r:id="rId28"/>
    <p:sldLayoutId id="2147484075" r:id="rId29"/>
    <p:sldLayoutId id="2147484076" r:id="rId30"/>
    <p:sldLayoutId id="2147484077" r:id="rId31"/>
    <p:sldLayoutId id="2147484078" r:id="rId32"/>
    <p:sldLayoutId id="2147484079" r:id="rId33"/>
    <p:sldLayoutId id="2147484080" r:id="rId34"/>
    <p:sldLayoutId id="2147484081" r:id="rId35"/>
    <p:sldLayoutId id="2147484082" r:id="rId36"/>
    <p:sldLayoutId id="2147484083" r:id="rId37"/>
    <p:sldLayoutId id="2147484084" r:id="rId38"/>
    <p:sldLayoutId id="2147484085" r:id="rId39"/>
    <p:sldLayoutId id="2147484086" r:id="rId40"/>
    <p:sldLayoutId id="2147484087" r:id="rId41"/>
    <p:sldLayoutId id="2147484088" r:id="rId42"/>
    <p:sldLayoutId id="2147484089" r:id="rId4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i="0" kern="1200">
          <a:solidFill>
            <a:srgbClr val="231C17"/>
          </a:solidFill>
          <a:latin typeface="+mj-lt"/>
          <a:ea typeface="Times New Roman" panose="02020603050405020304" pitchFamily="18" charset="0"/>
          <a:cs typeface="Times New Roman" panose="02020603050405020304" pitchFamily="18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rgbClr val="231C17"/>
          </a:solidFill>
          <a:latin typeface="Swiss721 BlkCn BT" charset="0"/>
          <a:ea typeface="Swiss721 BlkCn BT" charset="0"/>
          <a:cs typeface="Swiss721 BlkCn BT" charset="0"/>
        </a:defRPr>
      </a:lvl9pPr>
    </p:titleStyle>
    <p:bodyStyle>
      <a:lvl1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6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114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580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00584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200" b="0" i="0" kern="1200">
          <a:solidFill>
            <a:srgbClr val="231C17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82880" indent="-182880" algn="l" defTabSz="457200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1400" b="0" i="0" kern="1200">
          <a:solidFill>
            <a:srgbClr val="231C17"/>
          </a:solidFill>
          <a:latin typeface="Aldine721 Lt BT Light" panose="02040503060506020403" pitchFamily="18" charset="0"/>
          <a:ea typeface="Aldine721 Lt BT Light" panose="02040503060506020403" pitchFamily="18" charset="0"/>
          <a:cs typeface="Aldine721 Lt BT Light" panose="020405030605060204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tzcarlton.com/en/services-amenities/suites-villas" TargetMode="External"/><Relationship Id="rId2" Type="http://schemas.openxmlformats.org/officeDocument/2006/relationships/hyperlink" Target="https://www.marriott.com/offers/suiten-your-stay-in-the-us-and-canada-135571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itzcarlton.com/en/hotels/china/maca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AC522E-0D63-0A45-97D7-FB2D447DC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4" y="1532965"/>
            <a:ext cx="2339075" cy="675043"/>
          </a:xfrm>
        </p:spPr>
        <p:txBody>
          <a:bodyPr/>
          <a:lstStyle/>
          <a:p>
            <a:r>
              <a:rPr lang="en-US" altLang="en-US" b="1" dirty="0"/>
              <a:t>Max ADR</a:t>
            </a:r>
            <a:br>
              <a:rPr lang="en-US" altLang="en-US" b="1" dirty="0"/>
            </a:br>
            <a:r>
              <a:rPr lang="en-US" altLang="en-US" b="1" dirty="0"/>
              <a:t>Use Case</a:t>
            </a:r>
            <a:br>
              <a:rPr lang="en-US" altLang="en-US" b="1" dirty="0"/>
            </a:br>
            <a:r>
              <a:rPr lang="en-US" altLang="en-US" b="1" dirty="0"/>
              <a:t>Planning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1028" name="Picture 4" descr="Main Infinity Pool from above.">
            <a:extLst>
              <a:ext uri="{FF2B5EF4-FFF2-40B4-BE49-F238E27FC236}">
                <a16:creationId xmlns:a16="http://schemas.microsoft.com/office/drawing/2014/main" id="{5427CB96-7D44-42B3-B2CD-0E5FF6A70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/>
          <a:stretch/>
        </p:blipFill>
        <p:spPr bwMode="auto">
          <a:xfrm>
            <a:off x="2489627" y="91020"/>
            <a:ext cx="6542131" cy="49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DECA62-1C7B-5044-A0D6-3BC6E4C3BB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31" y="2759024"/>
            <a:ext cx="2395356" cy="352937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Q1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B1CF1-B8EC-4AD1-8598-22AEF58AF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1" t="3348"/>
          <a:stretch/>
        </p:blipFill>
        <p:spPr>
          <a:xfrm>
            <a:off x="2442237" y="80372"/>
            <a:ext cx="6616701" cy="4976260"/>
          </a:xfrm>
          <a:prstGeom prst="rect">
            <a:avLst/>
          </a:prstGeom>
        </p:spPr>
      </p:pic>
      <p:pic>
        <p:nvPicPr>
          <p:cNvPr id="3" name="Picture 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4A4788F-3BAE-7E45-A8B0-53A60165C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1" y="400050"/>
            <a:ext cx="852976" cy="43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685840" cy="34624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Suite Upsell: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 Considerations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213995" marR="0" lvl="0" indent="-213995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we get a unique URL that points towards the Suite hotel options specific to Luxury Brands: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71195" marR="0" lvl="1" indent="-213995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https://www.marriott.com/offers/suiten-your-stay-in-the-us-and-canada-1355717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Other available content includes: 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71195" lvl="1" indent="-21399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hlinkClick r:id="rId3"/>
              </a:rPr>
              <a:t>https://www.ritzcarlton.com/en/services-amenities/suites-villas#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671195" lvl="1" indent="-21399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hlinkClick r:id="rId4"/>
              </a:rPr>
              <a:t>https://www.ritzcarlton.com/en/hotels/china/macau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71195" lvl="1" indent="-21399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13995" indent="-21399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defRPr/>
            </a:pP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marR="0" lvl="0" indent="-213995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8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6858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Strategy: 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MAU ENG Luxury Brand Module</a:t>
            </a:r>
          </a:p>
          <a:p>
            <a:endParaRPr lang="en-US" sz="750" b="1" u="sng" dirty="0"/>
          </a:p>
          <a:p>
            <a:endParaRPr lang="en-US" sz="750" b="1" u="sng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Audience: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Max ADR Non-Luxury Segments (Members Only)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Understand if including a module that creates awareness around the luxury brands drives interest from our non-luxury customers that have a High ADR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Leveraging Core MAU to drive awareness of luxury brands will drive incremental engagement and bookings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6715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Determine if Core MAU is a viable messaging vehicle to drive incremental luxury engagement and bookings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Tactic: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A/B split Max ADR audience into: $500-$749 ADR, $750-$999 ADR, $1k+ ADR 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Test a luxury brand awareness module to 50% of each ADR bucket on a quarterly cadence for 2023 (June, September, December)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Initial creative treatment will be the same for all cohorts as Offer 1; insights will drive opportunity to test into creative versions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KPIs: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Primary: </a:t>
            </a:r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Module BPK (Focused on luxury contribution) and CTR 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Secondary: </a:t>
            </a:r>
            <a:r>
              <a:rPr lang="en-US" sz="975" dirty="0">
                <a:latin typeface="Arial" panose="020B0604020202020204" pitchFamily="34" charset="0"/>
                <a:cs typeface="Arial" panose="020B0604020202020204" pitchFamily="34" charset="0"/>
              </a:rPr>
              <a:t>Module &amp; Halo: Bookings, Revenue, CTR, Unsub Rate, BPK, and Conversion Rate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Recommend doing an initial analysis 30 days after June deployment and a full analysis 30 days after December for entire time period</a:t>
            </a:r>
            <a:endParaRPr lang="en-US" sz="97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Considerations: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Initial test targeting the Core MAU English version targeted to U.S. and Canada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If we can gain incrementality then future testing can include in-language versions, messaging strategies and creative treatment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8A2B5-77BA-A577-F0D1-07F49C44D735}"/>
              </a:ext>
            </a:extLst>
          </p:cNvPr>
          <p:cNvSpPr/>
          <p:nvPr/>
        </p:nvSpPr>
        <p:spPr>
          <a:xfrm>
            <a:off x="1967114" y="4775513"/>
            <a:ext cx="5278931" cy="3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8026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09D88D8-A3FB-466E-9151-91EDB21D7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817884"/>
              </p:ext>
            </p:extLst>
          </p:nvPr>
        </p:nvGraphicFramePr>
        <p:xfrm>
          <a:off x="1902619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D83BF74-A244-9980-2607-AE3026EB21A0}"/>
              </a:ext>
            </a:extLst>
          </p:cNvPr>
          <p:cNvSpPr/>
          <p:nvPr/>
        </p:nvSpPr>
        <p:spPr>
          <a:xfrm>
            <a:off x="636581" y="2724325"/>
            <a:ext cx="5865072" cy="7280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3CAC78-511F-9325-4373-83CAAA0773E1}"/>
              </a:ext>
            </a:extLst>
          </p:cNvPr>
          <p:cNvSpPr/>
          <p:nvPr/>
        </p:nvSpPr>
        <p:spPr>
          <a:xfrm>
            <a:off x="636579" y="3593634"/>
            <a:ext cx="7362039" cy="7287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2FF94-FDBB-4903-7188-DC6A8432E80F}"/>
              </a:ext>
            </a:extLst>
          </p:cNvPr>
          <p:cNvSpPr txBox="1"/>
          <p:nvPr/>
        </p:nvSpPr>
        <p:spPr>
          <a:xfrm>
            <a:off x="557213" y="2176801"/>
            <a:ext cx="1512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Audience Split 50/50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1097F-22AE-C28F-8905-572871BC6E50}"/>
              </a:ext>
            </a:extLst>
          </p:cNvPr>
          <p:cNvSpPr txBox="1"/>
          <p:nvPr/>
        </p:nvSpPr>
        <p:spPr>
          <a:xfrm>
            <a:off x="726142" y="2845992"/>
            <a:ext cx="13038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Core MAU/Lux Brand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1D6C3-435A-7ED1-FB69-DDA3790F2292}"/>
              </a:ext>
            </a:extLst>
          </p:cNvPr>
          <p:cNvSpPr txBox="1"/>
          <p:nvPr/>
        </p:nvSpPr>
        <p:spPr>
          <a:xfrm>
            <a:off x="726142" y="3615217"/>
            <a:ext cx="164308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Core MAU/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No Lux Brand Module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45820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Audience: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Core MAU ENG Luxury Brand Module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75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7442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685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Luxury Brand Awareness: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 Considerations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cohesive brand led portion of creative that features luxury brands</a:t>
            </a: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conjunction, consider rotating themes for each quarter to refresh content including featuring education focused content, offer content, etc.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02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661C1-2327-4364-9E1C-AFFFBE670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B0AD5-9FA0-A94F-82FE-4CE4E1FBE6E3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9208E6BD-EE48-4C64-4472-6FFC1A49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8031163" cy="461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2023 Roadmap | Max ADR Use Cases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E337EAA-8390-E3FA-D951-C143F47B2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691" y="851835"/>
            <a:ext cx="8404633" cy="461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Calibri Light"/>
                <a:cs typeface="Times New Roman"/>
              </a:rPr>
              <a:t>Phase I Use cases will be focused on Upsell and Luxury Brand Awareness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Calibri Light"/>
                <a:cs typeface="Times New Roman"/>
              </a:rPr>
              <a:t>Further scoping needed around dormant/brand loyalist definition to finalize which brands and campaigns will be quantifiable enough to support a test in which the results will be statistically significant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E31F4-54A9-0553-44A6-47749E826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326112"/>
              </p:ext>
            </p:extLst>
          </p:nvPr>
        </p:nvGraphicFramePr>
        <p:xfrm>
          <a:off x="653143" y="1647232"/>
          <a:ext cx="7988836" cy="3069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888">
                  <a:extLst>
                    <a:ext uri="{9D8B030D-6E8A-4147-A177-3AD203B41FA5}">
                      <a16:colId xmlns:a16="http://schemas.microsoft.com/office/drawing/2014/main" val="141011491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3461726047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40057914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1022262812"/>
                    </a:ext>
                  </a:extLst>
                </a:gridCol>
                <a:gridCol w="1501737">
                  <a:extLst>
                    <a:ext uri="{9D8B030D-6E8A-4147-A177-3AD203B41FA5}">
                      <a16:colId xmlns:a16="http://schemas.microsoft.com/office/drawing/2014/main" val="1063804999"/>
                    </a:ext>
                  </a:extLst>
                </a:gridCol>
              </a:tblGrid>
              <a:tr h="73923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 ADR                            Primary Objective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9860815"/>
                  </a:ext>
                </a:extLst>
              </a:tr>
              <a:tr h="7392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Upsell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64749"/>
                  </a:ext>
                </a:extLst>
              </a:tr>
              <a:tr h="73923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Luxury Brand Awareness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2377923"/>
                  </a:ext>
                </a:extLst>
              </a:tr>
              <a:tr h="76852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Brand Loyalty</a:t>
                      </a:r>
                    </a:p>
                    <a:p>
                      <a:pPr algn="ctr"/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78820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CB4114CB-40BE-813D-B776-05DADF8616AC}"/>
              </a:ext>
            </a:extLst>
          </p:cNvPr>
          <p:cNvSpPr/>
          <p:nvPr/>
        </p:nvSpPr>
        <p:spPr>
          <a:xfrm>
            <a:off x="4146670" y="2908914"/>
            <a:ext cx="4507717" cy="14630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Suite/Club Level Upsell Testing and Analysis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1F665E-14EC-F0C0-5F4E-E109B47411CE}"/>
              </a:ext>
            </a:extLst>
          </p:cNvPr>
          <p:cNvSpPr/>
          <p:nvPr/>
        </p:nvSpPr>
        <p:spPr>
          <a:xfrm>
            <a:off x="4134265" y="3744551"/>
            <a:ext cx="4433431" cy="133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Luxury Brand Education &amp; Content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E3412C-C3DC-A50A-22EF-CDC94A21A1BF}"/>
              </a:ext>
            </a:extLst>
          </p:cNvPr>
          <p:cNvSpPr/>
          <p:nvPr/>
        </p:nvSpPr>
        <p:spPr>
          <a:xfrm>
            <a:off x="3542339" y="3984594"/>
            <a:ext cx="1215979" cy="27432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Brand Loyalty Scoping and Sizing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67578C12-2AD4-544A-DE55-E91A7DD8D33F}"/>
              </a:ext>
            </a:extLst>
          </p:cNvPr>
          <p:cNvSpPr/>
          <p:nvPr/>
        </p:nvSpPr>
        <p:spPr>
          <a:xfrm>
            <a:off x="5464015" y="2636503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71BFE-5FFE-2EC1-1933-D2C6267F0B55}"/>
              </a:ext>
            </a:extLst>
          </p:cNvPr>
          <p:cNvSpPr txBox="1"/>
          <p:nvPr/>
        </p:nvSpPr>
        <p:spPr>
          <a:xfrm>
            <a:off x="4758318" y="2626597"/>
            <a:ext cx="1137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 LMAU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7950B924-1662-1F1F-E3FC-2496D2C450CC}"/>
              </a:ext>
            </a:extLst>
          </p:cNvPr>
          <p:cNvSpPr/>
          <p:nvPr/>
        </p:nvSpPr>
        <p:spPr>
          <a:xfrm>
            <a:off x="7058302" y="1351886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60E17-BCB3-216A-FA68-7861F228772B}"/>
              </a:ext>
            </a:extLst>
          </p:cNvPr>
          <p:cNvSpPr txBox="1"/>
          <p:nvPr/>
        </p:nvSpPr>
        <p:spPr>
          <a:xfrm>
            <a:off x="7204296" y="1329289"/>
            <a:ext cx="17152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Indicates test in market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83091E46-6331-1A12-AC69-8DDD4AD71E31}"/>
              </a:ext>
            </a:extLst>
          </p:cNvPr>
          <p:cNvSpPr/>
          <p:nvPr/>
        </p:nvSpPr>
        <p:spPr>
          <a:xfrm>
            <a:off x="6923314" y="2625702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704EC-EDFC-FC61-0C91-61D0DDC932D3}"/>
              </a:ext>
            </a:extLst>
          </p:cNvPr>
          <p:cNvSpPr txBox="1"/>
          <p:nvPr/>
        </p:nvSpPr>
        <p:spPr>
          <a:xfrm>
            <a:off x="6212317" y="2626597"/>
            <a:ext cx="1137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Sep LMAU</a:t>
            </a: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F1A101B2-6ADE-8D85-F9CC-A5A70902C581}"/>
              </a:ext>
            </a:extLst>
          </p:cNvPr>
          <p:cNvSpPr/>
          <p:nvPr/>
        </p:nvSpPr>
        <p:spPr>
          <a:xfrm>
            <a:off x="8452439" y="2628546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AF490-5693-CFE9-A048-B284C020C75C}"/>
              </a:ext>
            </a:extLst>
          </p:cNvPr>
          <p:cNvSpPr txBox="1"/>
          <p:nvPr/>
        </p:nvSpPr>
        <p:spPr>
          <a:xfrm>
            <a:off x="7720104" y="2626597"/>
            <a:ext cx="970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Dec LMAU</a:t>
            </a: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8A77E6FE-D7A8-2BBD-389A-43740E5C00FF}"/>
              </a:ext>
            </a:extLst>
          </p:cNvPr>
          <p:cNvSpPr/>
          <p:nvPr/>
        </p:nvSpPr>
        <p:spPr>
          <a:xfrm>
            <a:off x="5470419" y="3457411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72E763-6529-DED6-C90D-A97FF623FE75}"/>
              </a:ext>
            </a:extLst>
          </p:cNvPr>
          <p:cNvSpPr txBox="1"/>
          <p:nvPr/>
        </p:nvSpPr>
        <p:spPr>
          <a:xfrm>
            <a:off x="4518212" y="3447505"/>
            <a:ext cx="1383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 Core MAU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5D8572BF-E2FD-D1CC-B0BE-269819BF5802}"/>
              </a:ext>
            </a:extLst>
          </p:cNvPr>
          <p:cNvSpPr/>
          <p:nvPr/>
        </p:nvSpPr>
        <p:spPr>
          <a:xfrm>
            <a:off x="6929718" y="3446610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EC72F-D0D5-3F28-68CC-73EFB8FFF923}"/>
              </a:ext>
            </a:extLst>
          </p:cNvPr>
          <p:cNvSpPr txBox="1"/>
          <p:nvPr/>
        </p:nvSpPr>
        <p:spPr>
          <a:xfrm>
            <a:off x="5972213" y="3447505"/>
            <a:ext cx="1383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Sep Core MAU</a:t>
            </a: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1A0CE5CE-4501-3ED0-138D-5E673A3C7902}"/>
              </a:ext>
            </a:extLst>
          </p:cNvPr>
          <p:cNvSpPr/>
          <p:nvPr/>
        </p:nvSpPr>
        <p:spPr>
          <a:xfrm>
            <a:off x="8458843" y="3449454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8EB727-0FBB-3F0E-5D74-B89D00B069F9}"/>
              </a:ext>
            </a:extLst>
          </p:cNvPr>
          <p:cNvSpPr txBox="1"/>
          <p:nvPr/>
        </p:nvSpPr>
        <p:spPr>
          <a:xfrm>
            <a:off x="7499618" y="3447505"/>
            <a:ext cx="1197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Dec Core MAU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0EE072-53DC-FC43-C5B4-F8C33932B35F}"/>
              </a:ext>
            </a:extLst>
          </p:cNvPr>
          <p:cNvSpPr/>
          <p:nvPr/>
        </p:nvSpPr>
        <p:spPr>
          <a:xfrm>
            <a:off x="2689959" y="2484274"/>
            <a:ext cx="1371600" cy="14630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Case Planning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FC727-7EE6-D3D5-F1FC-11D079E9DB64}"/>
              </a:ext>
            </a:extLst>
          </p:cNvPr>
          <p:cNvSpPr/>
          <p:nvPr/>
        </p:nvSpPr>
        <p:spPr>
          <a:xfrm>
            <a:off x="4148184" y="2395950"/>
            <a:ext cx="1267169" cy="27173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 Creative Asset Development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FF0254-6D2D-F2A9-2BC1-8CDF237986BD}"/>
              </a:ext>
            </a:extLst>
          </p:cNvPr>
          <p:cNvSpPr/>
          <p:nvPr/>
        </p:nvSpPr>
        <p:spPr>
          <a:xfrm>
            <a:off x="3650727" y="4303774"/>
            <a:ext cx="1215979" cy="27779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Brand Reactiv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Scoping and Sizing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7014D63-C2A8-CB9B-73F4-225C0B490FD0}"/>
              </a:ext>
            </a:extLst>
          </p:cNvPr>
          <p:cNvSpPr/>
          <p:nvPr/>
        </p:nvSpPr>
        <p:spPr>
          <a:xfrm>
            <a:off x="2689959" y="3289206"/>
            <a:ext cx="1371600" cy="14630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Case Planning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B8CD96-210C-E34E-CE14-3F4E9237CADD}"/>
              </a:ext>
            </a:extLst>
          </p:cNvPr>
          <p:cNvSpPr/>
          <p:nvPr/>
        </p:nvSpPr>
        <p:spPr>
          <a:xfrm>
            <a:off x="4148184" y="3200882"/>
            <a:ext cx="1267169" cy="271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Initial Creative Asset Development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A713655-512A-7E16-287D-A7498FAC4708}"/>
              </a:ext>
            </a:extLst>
          </p:cNvPr>
          <p:cNvSpPr/>
          <p:nvPr/>
        </p:nvSpPr>
        <p:spPr>
          <a:xfrm>
            <a:off x="7171543" y="4010859"/>
            <a:ext cx="176730" cy="205291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F084BC-6173-A0A5-C5AB-C70D4142A2F5}"/>
              </a:ext>
            </a:extLst>
          </p:cNvPr>
          <p:cNvSpPr txBox="1"/>
          <p:nvPr/>
        </p:nvSpPr>
        <p:spPr>
          <a:xfrm>
            <a:off x="6212317" y="4008910"/>
            <a:ext cx="15077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Sep-Oct</a:t>
            </a:r>
          </a:p>
          <a:p>
            <a:r>
              <a:rPr lang="en-US" sz="1100" dirty="0"/>
              <a:t>Brand/Campaign TBD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986881-DEC7-8EB0-64C7-3C4B51FBC50D}"/>
              </a:ext>
            </a:extLst>
          </p:cNvPr>
          <p:cNvSpPr txBox="1"/>
          <p:nvPr/>
        </p:nvSpPr>
        <p:spPr>
          <a:xfrm>
            <a:off x="6034359" y="2350627"/>
            <a:ext cx="1598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Initial test analysis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85BDF35-072D-F41E-B1D9-E09729C95114}"/>
              </a:ext>
            </a:extLst>
          </p:cNvPr>
          <p:cNvSpPr/>
          <p:nvPr/>
        </p:nvSpPr>
        <p:spPr>
          <a:xfrm>
            <a:off x="5921413" y="2419002"/>
            <a:ext cx="128016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72C76A-83FB-70B2-1DE7-903C3E85C685}"/>
              </a:ext>
            </a:extLst>
          </p:cNvPr>
          <p:cNvSpPr txBox="1"/>
          <p:nvPr/>
        </p:nvSpPr>
        <p:spPr>
          <a:xfrm>
            <a:off x="6034359" y="3132804"/>
            <a:ext cx="1598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Initial test analysis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063F2B3-DEEF-0799-F3C0-C953D55C316A}"/>
              </a:ext>
            </a:extLst>
          </p:cNvPr>
          <p:cNvSpPr/>
          <p:nvPr/>
        </p:nvSpPr>
        <p:spPr>
          <a:xfrm>
            <a:off x="5921413" y="3201179"/>
            <a:ext cx="128016" cy="12801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C92DE9-07D5-4D4B-20C4-9ADA2FD96F83}"/>
              </a:ext>
            </a:extLst>
          </p:cNvPr>
          <p:cNvSpPr/>
          <p:nvPr/>
        </p:nvSpPr>
        <p:spPr>
          <a:xfrm>
            <a:off x="660827" y="2350626"/>
            <a:ext cx="7973568" cy="2286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AA615-6C19-C78F-8569-9ABB13B41FA6}"/>
              </a:ext>
            </a:extLst>
          </p:cNvPr>
          <p:cNvSpPr/>
          <p:nvPr/>
        </p:nvSpPr>
        <p:spPr>
          <a:xfrm>
            <a:off x="1967114" y="4775513"/>
            <a:ext cx="5278931" cy="3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4961A3-B264-B083-5D06-D28CAEDABE08}"/>
              </a:ext>
            </a:extLst>
          </p:cNvPr>
          <p:cNvSpPr txBox="1">
            <a:spLocks/>
          </p:cNvSpPr>
          <p:nvPr/>
        </p:nvSpPr>
        <p:spPr bwMode="auto">
          <a:xfrm>
            <a:off x="3859625" y="4723747"/>
            <a:ext cx="840463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6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114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4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580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00584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82880" indent="-182880" algn="l" defTabSz="457200" rtl="0" eaLnBrk="0" fontAlgn="base" hangingPunct="0">
              <a:lnSpc>
                <a:spcPct val="90000"/>
              </a:lnSpc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1200" b="0" i="0" kern="1200">
                <a:solidFill>
                  <a:srgbClr val="231C17"/>
                </a:solidFill>
                <a:latin typeface="Aldine721 Lt BT Light" panose="02040503060506020403" pitchFamily="18" charset="0"/>
                <a:ea typeface="Aldine721 Lt BT Light" panose="02040503060506020403" pitchFamily="18" charset="0"/>
                <a:cs typeface="Aldine721 Lt BT Light" panose="02040503060506020403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latin typeface="Calibri Light"/>
                <a:cs typeface="Times New Roman"/>
              </a:rPr>
              <a:t>*Final test assessment will occur within 30 days of December tests</a:t>
            </a:r>
          </a:p>
        </p:txBody>
      </p:sp>
    </p:spTree>
    <p:extLst>
      <p:ext uri="{BB962C8B-B14F-4D97-AF65-F5344CB8AC3E}">
        <p14:creationId xmlns:p14="http://schemas.microsoft.com/office/powerpoint/2010/main" val="796389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A82D29-6A46-164F-9777-355A5403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>
                <a:solidFill>
                  <a:schemeClr val="tx1"/>
                </a:solidFill>
              </a:rPr>
              <a:t>Next Steps for Phase II Use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16D03-9CD8-BB4A-A7DB-FCBD52869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38F4E-3A53-0B4A-A1AB-AACF6B4FD68A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733A9B-A47D-D841-83A8-3EBA23C8E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3E3104-79AA-4436-BE21-33230CD431AC}"/>
              </a:ext>
            </a:extLst>
          </p:cNvPr>
          <p:cNvSpPr/>
          <p:nvPr/>
        </p:nvSpPr>
        <p:spPr>
          <a:xfrm>
            <a:off x="1967114" y="4775513"/>
            <a:ext cx="5278931" cy="3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EA1381-2165-E24B-9F2E-6278439BF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390" y="845244"/>
            <a:ext cx="6457817" cy="3588887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Audience Definition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Confirm the definition of the dormant Max ADR audience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Confirm the definition of a brand loyalist as it relates to the Max ADR audience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endParaRPr lang="en-US" alt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Brand Sizing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After audiences are further defined and agreed upon determine available audiences at the brand level to identify which campaigns and brands to begin with for use cases in Phase II</a:t>
            </a:r>
          </a:p>
          <a:p>
            <a:pPr marL="0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alt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48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16D03-9CD8-BB4A-A7DB-FCBD52869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715B0AD5-9FA0-A94F-82FE-4CE4E1FBE6E3}" type="slidenum">
              <a:rPr lang="en-US">
                <a:solidFill>
                  <a:srgbClr val="000000">
                    <a:tint val="75000"/>
                  </a:srgbClr>
                </a:solidFill>
              </a:rPr>
              <a:pPr defTabSz="457189">
                <a:defRPr/>
              </a:pPr>
              <a:t>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38F4E-3A53-0B4A-A1AB-AACF6B4FD68A}"/>
              </a:ext>
            </a:extLst>
          </p:cNvPr>
          <p:cNvSpPr/>
          <p:nvPr/>
        </p:nvSpPr>
        <p:spPr>
          <a:xfrm>
            <a:off x="7871255" y="4666736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733A9B-A47D-D841-83A8-3EBA23C8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864" y="4775512"/>
            <a:ext cx="950119" cy="196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00E136-9B7E-4DF6-AB13-2A0B8C54C1E6}"/>
              </a:ext>
            </a:extLst>
          </p:cNvPr>
          <p:cNvSpPr/>
          <p:nvPr/>
        </p:nvSpPr>
        <p:spPr>
          <a:xfrm>
            <a:off x="1967114" y="4775513"/>
            <a:ext cx="5278931" cy="3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C6B513E0-9161-4121-9E2C-71BB05B78788}"/>
              </a:ext>
            </a:extLst>
          </p:cNvPr>
          <p:cNvSpPr txBox="1">
            <a:spLocks/>
          </p:cNvSpPr>
          <p:nvPr/>
        </p:nvSpPr>
        <p:spPr bwMode="auto">
          <a:xfrm>
            <a:off x="459491" y="348088"/>
            <a:ext cx="8225019" cy="45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0" i="0" kern="1200">
                <a:solidFill>
                  <a:srgbClr val="231C1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31C17"/>
                </a:solidFill>
                <a:latin typeface="Swiss721 BlkCn BT" charset="0"/>
                <a:ea typeface="Swiss721 BlkCn BT" charset="0"/>
                <a:cs typeface="Swiss721 BlkCn BT" charset="0"/>
              </a:defRPr>
            </a:lvl9pPr>
          </a:lstStyle>
          <a:p>
            <a:pPr defTabSz="457189"/>
            <a:r>
              <a:rPr lang="en-US" dirty="0"/>
              <a:t>Campaign Strategy Discussion Areas:</a:t>
            </a:r>
            <a:endParaRPr lang="en-US" sz="1400" i="1" dirty="0"/>
          </a:p>
          <a:p>
            <a:pPr defTabSz="457189"/>
            <a:r>
              <a:rPr lang="en-US" sz="1400" i="1" dirty="0"/>
              <a:t>Q4 ‘22- Q1 ‘23 Key Initiatives &amp; Next Steps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DB40CA-B84A-4731-AC66-B2B2BFE3A0B9}"/>
              </a:ext>
            </a:extLst>
          </p:cNvPr>
          <p:cNvGrpSpPr/>
          <p:nvPr/>
        </p:nvGrpSpPr>
        <p:grpSpPr>
          <a:xfrm>
            <a:off x="894524" y="1543359"/>
            <a:ext cx="7282361" cy="2577381"/>
            <a:chOff x="1558745" y="2114914"/>
            <a:chExt cx="10300970" cy="63454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3A13A6-493A-4A75-8C55-D62077221E7B}"/>
                </a:ext>
              </a:extLst>
            </p:cNvPr>
            <p:cNvSpPr/>
            <p:nvPr/>
          </p:nvSpPr>
          <p:spPr>
            <a:xfrm>
              <a:off x="1558745" y="2350020"/>
              <a:ext cx="3349711" cy="6110323"/>
            </a:xfrm>
            <a:prstGeom prst="rect">
              <a:avLst/>
            </a:prstGeom>
            <a:noFill/>
            <a:ln w="6350">
              <a:solidFill>
                <a:srgbClr val="7654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117D23-8F85-4974-BFE9-D8494FBF7A84}"/>
                </a:ext>
              </a:extLst>
            </p:cNvPr>
            <p:cNvSpPr/>
            <p:nvPr/>
          </p:nvSpPr>
          <p:spPr>
            <a:xfrm>
              <a:off x="5049432" y="2350021"/>
              <a:ext cx="3349711" cy="6110322"/>
            </a:xfrm>
            <a:prstGeom prst="rect">
              <a:avLst/>
            </a:prstGeom>
            <a:noFill/>
            <a:ln w="6350">
              <a:solidFill>
                <a:srgbClr val="7654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5933B3A-A0A7-46F6-844A-0617E9330427}"/>
                </a:ext>
              </a:extLst>
            </p:cNvPr>
            <p:cNvSpPr/>
            <p:nvPr/>
          </p:nvSpPr>
          <p:spPr>
            <a:xfrm>
              <a:off x="8510004" y="2350021"/>
              <a:ext cx="3349711" cy="6110322"/>
            </a:xfrm>
            <a:prstGeom prst="rect">
              <a:avLst/>
            </a:prstGeom>
            <a:noFill/>
            <a:ln w="28575">
              <a:solidFill>
                <a:srgbClr val="7654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b="1" dirty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BD3002-7662-4747-BA1A-E07ECC96BC18}"/>
                </a:ext>
              </a:extLst>
            </p:cNvPr>
            <p:cNvSpPr/>
            <p:nvPr/>
          </p:nvSpPr>
          <p:spPr>
            <a:xfrm>
              <a:off x="5433256" y="2114914"/>
              <a:ext cx="2429767" cy="428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828B91-7C44-4476-BA0F-535E815633BF}"/>
                </a:ext>
              </a:extLst>
            </p:cNvPr>
            <p:cNvSpPr/>
            <p:nvPr/>
          </p:nvSpPr>
          <p:spPr>
            <a:xfrm>
              <a:off x="8949414" y="2196918"/>
              <a:ext cx="2509478" cy="746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8D46030-20CD-42D9-9741-D86A35ED425B}"/>
                </a:ext>
              </a:extLst>
            </p:cNvPr>
            <p:cNvSpPr/>
            <p:nvPr/>
          </p:nvSpPr>
          <p:spPr>
            <a:xfrm>
              <a:off x="2001568" y="2170716"/>
              <a:ext cx="2414669" cy="372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Roboto"/>
              </a:endParaRPr>
            </a:p>
          </p:txBody>
        </p:sp>
        <p:sp>
          <p:nvSpPr>
            <p:cNvPr id="23" name="Title 4">
              <a:extLst>
                <a:ext uri="{FF2B5EF4-FFF2-40B4-BE49-F238E27FC236}">
                  <a16:creationId xmlns:a16="http://schemas.microsoft.com/office/drawing/2014/main" id="{8AB3A4DB-33EE-4D74-B3B9-B50769B61940}"/>
                </a:ext>
              </a:extLst>
            </p:cNvPr>
            <p:cNvSpPr txBox="1">
              <a:spLocks/>
            </p:cNvSpPr>
            <p:nvPr/>
          </p:nvSpPr>
          <p:spPr>
            <a:xfrm>
              <a:off x="9071150" y="2118293"/>
              <a:ext cx="2353497" cy="74647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16586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80" b="1" i="0" kern="1200">
                  <a:solidFill>
                    <a:schemeClr val="tx1"/>
                  </a:solidFill>
                  <a:latin typeface="Poppins SemiBold" pitchFamily="2" charset="77"/>
                  <a:ea typeface="+mj-ea"/>
                  <a:cs typeface="Poppins SemiBold" pitchFamily="2" charset="77"/>
                </a:defRPr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221F20"/>
                  </a:solidFill>
                  <a:latin typeface="Times New Roman" panose="02020603050405020304"/>
                </a:rPr>
                <a:t>Max ADR Attribute ($750+)</a:t>
              </a:r>
            </a:p>
          </p:txBody>
        </p:sp>
        <p:sp>
          <p:nvSpPr>
            <p:cNvPr id="24" name="Title 4">
              <a:extLst>
                <a:ext uri="{FF2B5EF4-FFF2-40B4-BE49-F238E27FC236}">
                  <a16:creationId xmlns:a16="http://schemas.microsoft.com/office/drawing/2014/main" id="{5D4CC83A-61E5-44E0-A439-29A907705A04}"/>
                </a:ext>
              </a:extLst>
            </p:cNvPr>
            <p:cNvSpPr txBox="1">
              <a:spLocks/>
            </p:cNvSpPr>
            <p:nvPr/>
          </p:nvSpPr>
          <p:spPr>
            <a:xfrm>
              <a:off x="5539733" y="2118293"/>
              <a:ext cx="2509478" cy="74647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16586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80" b="1" i="0" kern="1200">
                  <a:solidFill>
                    <a:schemeClr val="tx1"/>
                  </a:solidFill>
                  <a:latin typeface="Poppins SemiBold" pitchFamily="2" charset="77"/>
                  <a:ea typeface="+mj-ea"/>
                  <a:cs typeface="Poppins SemiBold" pitchFamily="2" charset="77"/>
                </a:defRPr>
              </a:lvl1pPr>
            </a:lstStyle>
            <a:p>
              <a:pPr defTabSz="874395" fontAlgn="auto"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221F20"/>
                  </a:solidFill>
                  <a:latin typeface="Times New Roman" panose="02020603050405020304"/>
                </a:rPr>
                <a:t>Luxury Segment Versioning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FF2BE930-5D96-4992-869F-C61F465A82F4}"/>
                </a:ext>
              </a:extLst>
            </p:cNvPr>
            <p:cNvSpPr txBox="1">
              <a:spLocks/>
            </p:cNvSpPr>
            <p:nvPr/>
          </p:nvSpPr>
          <p:spPr>
            <a:xfrm>
              <a:off x="2112429" y="2118293"/>
              <a:ext cx="2770555" cy="74647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116586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080" b="1" i="0" kern="1200">
                  <a:solidFill>
                    <a:schemeClr val="tx1"/>
                  </a:solidFill>
                  <a:latin typeface="Poppins SemiBold" pitchFamily="2" charset="77"/>
                  <a:ea typeface="+mj-ea"/>
                  <a:cs typeface="Poppins SemiBold" pitchFamily="2" charset="77"/>
                </a:defRPr>
              </a:lvl1pPr>
            </a:lstStyle>
            <a:p>
              <a:pPr defTabSz="874395" fontAlgn="auto"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221F20"/>
                  </a:solidFill>
                  <a:latin typeface="Times New Roman" panose="02020603050405020304"/>
                </a:rPr>
                <a:t>Measurement &amp; Reporting</a:t>
              </a:r>
            </a:p>
          </p:txBody>
        </p:sp>
      </p:grpSp>
      <p:sp>
        <p:nvSpPr>
          <p:cNvPr id="27" name="Rounded Rectangle 66">
            <a:extLst>
              <a:ext uri="{FF2B5EF4-FFF2-40B4-BE49-F238E27FC236}">
                <a16:creationId xmlns:a16="http://schemas.microsoft.com/office/drawing/2014/main" id="{B1CB3FAA-23A3-471A-B508-2334D38AC2F4}"/>
              </a:ext>
            </a:extLst>
          </p:cNvPr>
          <p:cNvSpPr/>
          <p:nvPr/>
        </p:nvSpPr>
        <p:spPr>
          <a:xfrm>
            <a:off x="912726" y="1802607"/>
            <a:ext cx="2331720" cy="1544645"/>
          </a:xfrm>
          <a:prstGeom prst="roundRect">
            <a:avLst>
              <a:gd name="adj" fmla="val 26667"/>
            </a:avLst>
          </a:prstGeom>
          <a:noFill/>
          <a:ln w="9525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5240" algn="ctr" defTabSz="502931">
              <a:defRPr/>
            </a:pPr>
            <a:r>
              <a:rPr lang="en-US" sz="900" b="1" dirty="0">
                <a:solidFill>
                  <a:srgbClr val="221F20"/>
                </a:solidFill>
                <a:latin typeface="Arial" panose="020B0604020202020204"/>
                <a:ea typeface="Roboto Medium" panose="02000000000000000000" pitchFamily="2" charset="0"/>
              </a:rPr>
              <a:t>With the Core MAU Control group suppression being lifted in September what is the best measurement approach moving forward to assess Lux MAU performance?</a:t>
            </a:r>
          </a:p>
          <a:p>
            <a:pPr marL="524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</a:endParaRPr>
          </a:p>
          <a:p>
            <a:pPr marL="5240" algn="ctr" defTabSz="502931">
              <a:defRPr/>
            </a:pPr>
            <a:r>
              <a:rPr lang="en-US" sz="900" dirty="0">
                <a:solidFill>
                  <a:srgbClr val="221F20"/>
                </a:solidFill>
                <a:latin typeface="Arial" panose="020B0604020202020204"/>
                <a:ea typeface="Roboto Medium" panose="02000000000000000000" pitchFamily="2" charset="0"/>
              </a:rPr>
              <a:t>Explore various options including initial set of measurement options that were discussed prior to initial campaign launch (Universal,  Luxury Campaign Overall Suppression for Lux Segments, Re-instatement of Core MAU Control group) in conjunction with Luxury Segment Level Control Group options</a:t>
            </a:r>
          </a:p>
          <a:p>
            <a:pPr marL="524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</a:endParaRPr>
          </a:p>
          <a:p>
            <a:pPr marL="5240" defTabSz="502931">
              <a:defRPr/>
            </a:pPr>
            <a:r>
              <a:rPr lang="en-US" sz="1200" b="1" dirty="0">
                <a:solidFill>
                  <a:srgbClr val="221F2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                                                       </a:t>
            </a:r>
          </a:p>
        </p:txBody>
      </p:sp>
      <p:sp>
        <p:nvSpPr>
          <p:cNvPr id="31" name="Rounded Rectangle 66">
            <a:extLst>
              <a:ext uri="{FF2B5EF4-FFF2-40B4-BE49-F238E27FC236}">
                <a16:creationId xmlns:a16="http://schemas.microsoft.com/office/drawing/2014/main" id="{B56FEB0C-4BA9-4B4C-9CD1-DE3950FC8CF6}"/>
              </a:ext>
            </a:extLst>
          </p:cNvPr>
          <p:cNvSpPr/>
          <p:nvPr/>
        </p:nvSpPr>
        <p:spPr>
          <a:xfrm>
            <a:off x="5829303" y="1802608"/>
            <a:ext cx="2331720" cy="1686275"/>
          </a:xfrm>
          <a:prstGeom prst="roundRect">
            <a:avLst>
              <a:gd name="adj" fmla="val 26667"/>
            </a:avLst>
          </a:prstGeom>
          <a:noFill/>
          <a:ln w="9525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t"/>
          <a:lstStyle/>
          <a:p>
            <a:pPr marL="5080" algn="ctr" defTabSz="502931">
              <a:defRPr/>
            </a:pPr>
            <a:r>
              <a:rPr lang="en-US" sz="900" b="1" dirty="0">
                <a:solidFill>
                  <a:srgbClr val="221F20"/>
                </a:solidFill>
                <a:latin typeface="Arial" panose="020B0604020202020204"/>
                <a:ea typeface="Roboto Medium"/>
              </a:rPr>
              <a:t>With the recent availability of the Max ADR ($750+) attribute, what use cases can we put in market for Q1?</a:t>
            </a:r>
            <a:endParaRPr lang="en-US" dirty="0">
              <a:ea typeface="Roboto Medium"/>
            </a:endParaRPr>
          </a:p>
          <a:p>
            <a:pPr marL="508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  <a:cs typeface="Arial" panose="020B0604020202020204"/>
            </a:endParaRPr>
          </a:p>
          <a:p>
            <a:pPr defTabSz="366713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n-US" sz="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Aligned on key areas for use case development on 11/14:</a:t>
            </a:r>
          </a:p>
          <a:p>
            <a:pPr marL="128270" indent="-128270" defTabSz="366713" eaLnBrk="1" fontAlgn="auto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Upsell opportunities for specific types of suites</a:t>
            </a:r>
            <a:endParaRPr lang="en-US" sz="9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cs typeface="Arial" panose="020B0604020202020204"/>
            </a:endParaRPr>
          </a:p>
          <a:p>
            <a:pPr marL="128270" indent="-128270" defTabSz="366713" eaLnBrk="1" fontAlgn="auto" hangingPunct="1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Leverage known brand stay trends and loyalty behavior to support and inform content opportunities (Target brand loyalist with brand specific content)</a:t>
            </a:r>
            <a:endParaRPr lang="en-US" sz="9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cs typeface="Arial" panose="020B0604020202020204"/>
            </a:endParaRPr>
          </a:p>
          <a:p>
            <a:pPr defTabSz="366713" eaLnBrk="1" fontAlgn="auto" hangingPunct="1">
              <a:lnSpc>
                <a:spcPct val="90000"/>
              </a:lnSpc>
              <a:spcAft>
                <a:spcPct val="15000"/>
              </a:spcAft>
            </a:pPr>
            <a:endParaRPr lang="en-US" sz="9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</a:endParaRPr>
          </a:p>
          <a:p>
            <a:pPr defTabSz="366713" eaLnBrk="1" fontAlgn="auto" hangingPunct="1">
              <a:lnSpc>
                <a:spcPct val="90000"/>
              </a:lnSpc>
              <a:spcAft>
                <a:spcPct val="15000"/>
              </a:spcAft>
            </a:pPr>
            <a:r>
              <a:rPr lang="en-US" sz="9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Arial" panose="020B0604020202020204"/>
              </a:rPr>
              <a:t>Develop use case options for Q1 </a:t>
            </a:r>
          </a:p>
          <a:p>
            <a:pPr marL="508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  <a:cs typeface="Arial" panose="020B0604020202020204"/>
            </a:endParaRPr>
          </a:p>
          <a:p>
            <a:pPr marL="5080" algn="ctr" defTabSz="502931">
              <a:defRPr/>
            </a:pPr>
            <a:r>
              <a:rPr lang="en-US" sz="1200" b="1" dirty="0">
                <a:solidFill>
                  <a:srgbClr val="221F2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                                                       </a:t>
            </a:r>
            <a:endParaRPr lang="en-US" sz="1200" b="1" dirty="0">
              <a:solidFill>
                <a:srgbClr val="221F20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82AAAD70-DF58-41E0-8E5E-6596C21B40C9}"/>
              </a:ext>
            </a:extLst>
          </p:cNvPr>
          <p:cNvSpPr/>
          <p:nvPr/>
        </p:nvSpPr>
        <p:spPr>
          <a:xfrm>
            <a:off x="3384276" y="1802607"/>
            <a:ext cx="2331720" cy="1544645"/>
          </a:xfrm>
          <a:prstGeom prst="roundRect">
            <a:avLst>
              <a:gd name="adj" fmla="val 26667"/>
            </a:avLst>
          </a:prstGeom>
          <a:noFill/>
          <a:ln w="9525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5240" algn="ctr" defTabSz="502931">
              <a:defRPr/>
            </a:pPr>
            <a:r>
              <a:rPr lang="en-US" sz="900" b="1" dirty="0">
                <a:solidFill>
                  <a:srgbClr val="221F20"/>
                </a:solidFill>
                <a:latin typeface="Arial" panose="020B0604020202020204"/>
                <a:ea typeface="Roboto Medium" panose="02000000000000000000" pitchFamily="2" charset="0"/>
              </a:rPr>
              <a:t>How do we leverage prior learnings to inform new content/offer testing opportunities to drive lift in key engagement and financial metrics?</a:t>
            </a:r>
          </a:p>
          <a:p>
            <a:pPr marL="524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</a:endParaRPr>
          </a:p>
          <a:p>
            <a:pPr marL="5240" algn="ctr" defTabSz="502931">
              <a:defRPr/>
            </a:pPr>
            <a:r>
              <a:rPr lang="en-US" sz="900" dirty="0">
                <a:solidFill>
                  <a:srgbClr val="221F20"/>
                </a:solidFill>
                <a:latin typeface="Arial" panose="020B0604020202020204"/>
                <a:ea typeface="Roboto Medium" panose="02000000000000000000" pitchFamily="2" charset="0"/>
              </a:rPr>
              <a:t>Develop strategic approach and plan for each segment based on desired goals/objectives associated with each</a:t>
            </a:r>
          </a:p>
          <a:p>
            <a:pPr marL="524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</a:endParaRPr>
          </a:p>
          <a:p>
            <a:pPr marL="5240" algn="ctr" defTabSz="502931">
              <a:defRPr/>
            </a:pPr>
            <a:r>
              <a:rPr lang="en-US" sz="900" dirty="0">
                <a:solidFill>
                  <a:srgbClr val="221F20"/>
                </a:solidFill>
                <a:latin typeface="Arial" panose="020B0604020202020204"/>
                <a:ea typeface="Roboto Medium" panose="02000000000000000000" pitchFamily="2" charset="0"/>
              </a:rPr>
              <a:t>Build overarching content matrix at each luxury segment level to highlight differences in interest by content and offer type</a:t>
            </a:r>
          </a:p>
          <a:p>
            <a:pPr marL="5240" algn="ctr" defTabSz="502931">
              <a:defRPr/>
            </a:pPr>
            <a:endParaRPr lang="en-US" sz="900" dirty="0">
              <a:solidFill>
                <a:srgbClr val="221F20"/>
              </a:solidFill>
              <a:latin typeface="Arial" panose="020B0604020202020204"/>
              <a:ea typeface="Roboto Medium" panose="02000000000000000000" pitchFamily="2" charset="0"/>
            </a:endParaRPr>
          </a:p>
          <a:p>
            <a:pPr marL="5240" defTabSz="502931">
              <a:defRPr/>
            </a:pPr>
            <a:r>
              <a:rPr lang="en-US" sz="1200" b="1" dirty="0">
                <a:solidFill>
                  <a:srgbClr val="221F2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9275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685840" cy="100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Overview: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 ADR Activation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R="0" lvl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14E3-7A84-1155-D5D7-F46A26E41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2"/>
          <a:stretch/>
        </p:blipFill>
        <p:spPr>
          <a:xfrm>
            <a:off x="622406" y="525672"/>
            <a:ext cx="8467805" cy="405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9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685840" cy="100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Overview: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 ADR Audience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R="0" lvl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8E236-4CE2-6267-6429-33FB4E1D2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5"/>
          <a:stretch/>
        </p:blipFill>
        <p:spPr>
          <a:xfrm>
            <a:off x="885862" y="623505"/>
            <a:ext cx="7766360" cy="4033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FA804E-62DF-057E-01A2-74D1293409A8}"/>
              </a:ext>
            </a:extLst>
          </p:cNvPr>
          <p:cNvSpPr/>
          <p:nvPr/>
        </p:nvSpPr>
        <p:spPr>
          <a:xfrm>
            <a:off x="776087" y="4764100"/>
            <a:ext cx="7046259" cy="362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5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A82D29-6A46-164F-9777-355A5403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>
                <a:solidFill>
                  <a:schemeClr val="tx1"/>
                </a:solidFill>
              </a:rPr>
              <a:t>Max ADR: Data Attributes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16D03-9CD8-BB4A-A7DB-FCBD52869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38F4E-3A53-0B4A-A1AB-AACF6B4FD68A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733A9B-A47D-D841-83A8-3EBA23C8E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3E3104-79AA-4436-BE21-33230CD431AC}"/>
              </a:ext>
            </a:extLst>
          </p:cNvPr>
          <p:cNvSpPr/>
          <p:nvPr/>
        </p:nvSpPr>
        <p:spPr>
          <a:xfrm>
            <a:off x="1967114" y="4775513"/>
            <a:ext cx="5278931" cy="3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EA1381-2165-E24B-9F2E-6278439BF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390" y="845244"/>
            <a:ext cx="8391592" cy="358888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Available for all consumers: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altLang="en-US" sz="1200" b="1" dirty="0">
                <a:solidFill>
                  <a:schemeClr val="tx1"/>
                </a:solidFill>
                <a:latin typeface="Arial"/>
                <a:cs typeface="Arial"/>
              </a:rPr>
              <a:t>Max Average Daily Rate (ADR) Value – </a:t>
            </a:r>
            <a:r>
              <a:rPr lang="en-US" altLang="en-US" sz="1200" dirty="0">
                <a:solidFill>
                  <a:schemeClr val="tx1"/>
                </a:solidFill>
                <a:latin typeface="Arial"/>
                <a:cs typeface="Arial"/>
              </a:rPr>
              <a:t>maximum ADR over last 5 years</a:t>
            </a:r>
          </a:p>
          <a:p>
            <a:pPr lvl="2">
              <a:lnSpc>
                <a:spcPct val="150000"/>
              </a:lnSpc>
              <a:buClr>
                <a:schemeClr val="tx1"/>
              </a:buClr>
            </a:pPr>
            <a:r>
              <a:rPr lang="en-US" altLang="en-US" dirty="0">
                <a:solidFill>
                  <a:schemeClr val="tx1"/>
                </a:solidFill>
                <a:latin typeface="Arial"/>
                <a:cs typeface="Arial"/>
              </a:rPr>
              <a:t>Will focus on target audience with Max ADR of $750-$999 as well as $500-$749 and $1k+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altLang="en-US" sz="1200" b="1" dirty="0">
                <a:solidFill>
                  <a:schemeClr val="tx1"/>
                </a:solidFill>
                <a:latin typeface="Arial"/>
                <a:cs typeface="Arial"/>
              </a:rPr>
              <a:t>Affiliated Brand</a:t>
            </a:r>
            <a:r>
              <a:rPr lang="en-US" altLang="en-US" sz="1200" dirty="0">
                <a:solidFill>
                  <a:schemeClr val="tx1"/>
                </a:solidFill>
                <a:latin typeface="Arial"/>
                <a:cs typeface="Arial"/>
              </a:rPr>
              <a:t> - brand that is tied to the Max ADR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altLang="en-US" sz="1200" b="1" dirty="0">
                <a:solidFill>
                  <a:schemeClr val="tx1"/>
                </a:solidFill>
                <a:latin typeface="Arial"/>
                <a:cs typeface="Arial"/>
              </a:rPr>
              <a:t>Stay Frequency</a:t>
            </a:r>
            <a:r>
              <a:rPr lang="en-US" altLang="en-US" sz="1200" dirty="0">
                <a:solidFill>
                  <a:schemeClr val="tx1"/>
                </a:solidFill>
                <a:latin typeface="Arial"/>
                <a:cs typeface="Arial"/>
              </a:rPr>
              <a:t> – frequency of stays at the brand level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altLang="en-US" sz="1200" b="1" dirty="0">
                <a:solidFill>
                  <a:schemeClr val="tx1"/>
                </a:solidFill>
                <a:latin typeface="Arial"/>
                <a:cs typeface="Arial"/>
              </a:rPr>
              <a:t>Affiliated Stay Night Date</a:t>
            </a:r>
            <a:r>
              <a:rPr lang="en-US" altLang="en-US" sz="1200" dirty="0">
                <a:solidFill>
                  <a:schemeClr val="tx1"/>
                </a:solidFill>
                <a:latin typeface="Arial"/>
                <a:cs typeface="Arial"/>
              </a:rPr>
              <a:t>– recency of stays at the brand level</a:t>
            </a:r>
          </a:p>
          <a:p>
            <a:pPr marL="228600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en-US" sz="70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To identify Brand Loyalists: </a:t>
            </a:r>
            <a:r>
              <a:rPr lang="en-US" altLang="en-US" sz="1400" i="1" dirty="0">
                <a:solidFill>
                  <a:schemeClr val="tx1"/>
                </a:solidFill>
                <a:latin typeface="Arial"/>
                <a:cs typeface="Arial"/>
              </a:rPr>
              <a:t>Further Definition Needed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Associated Brand + Stay Frequency</a:t>
            </a:r>
            <a:endParaRPr lang="en-US" alt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altLang="en-US" sz="1400" dirty="0">
                <a:solidFill>
                  <a:schemeClr val="tx1"/>
                </a:solidFill>
                <a:latin typeface="Arial"/>
                <a:cs typeface="Arial"/>
              </a:rPr>
              <a:t>To identify Dormant audience: </a:t>
            </a:r>
            <a:r>
              <a:rPr lang="en-US" altLang="en-US" sz="1400" i="1" dirty="0">
                <a:solidFill>
                  <a:schemeClr val="tx1"/>
                </a:solidFill>
                <a:latin typeface="Arial"/>
                <a:cs typeface="Arial"/>
              </a:rPr>
              <a:t>Further Definition Needed</a:t>
            </a:r>
          </a:p>
          <a:p>
            <a:pPr marL="228600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en-US" sz="1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US" altLang="en-US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61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A82D29-6A46-164F-9777-355A5403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</a:rPr>
              <a:t>5 Use Case Opportunities for Max ADR Audiences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16D03-9CD8-BB4A-A7DB-FCBD52869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15B0AD5-9FA0-A94F-82FE-4CE4E1FBE6E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38F4E-3A53-0B4A-A1AB-AACF6B4FD68A}"/>
              </a:ext>
            </a:extLst>
          </p:cNvPr>
          <p:cNvSpPr/>
          <p:nvPr/>
        </p:nvSpPr>
        <p:spPr>
          <a:xfrm>
            <a:off x="7871254" y="4666735"/>
            <a:ext cx="1151721" cy="4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733A9B-A47D-D841-83A8-3EBA23C8E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863" y="4775512"/>
            <a:ext cx="950119" cy="196074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11BD777F-0947-4A29-8294-F7FEC0152CC7}"/>
              </a:ext>
            </a:extLst>
          </p:cNvPr>
          <p:cNvSpPr/>
          <p:nvPr/>
        </p:nvSpPr>
        <p:spPr>
          <a:xfrm>
            <a:off x="1897956" y="4712555"/>
            <a:ext cx="5516629" cy="4160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5EAF1-6756-E0E8-CB68-E7EFC5FF6CF7}"/>
              </a:ext>
            </a:extLst>
          </p:cNvPr>
          <p:cNvSpPr txBox="1"/>
          <p:nvPr/>
        </p:nvSpPr>
        <p:spPr>
          <a:xfrm>
            <a:off x="699516" y="939546"/>
            <a:ext cx="61447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Upsell: </a:t>
            </a:r>
          </a:p>
          <a:p>
            <a:pPr marL="900113" lvl="2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Suite/Club Level Activation – Lux MAU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Luxury Brand Awareness: </a:t>
            </a:r>
          </a:p>
          <a:p>
            <a:pPr marL="900113" lvl="2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Luxury Brands Module- Core MAU</a:t>
            </a:r>
          </a:p>
          <a:p>
            <a:pPr marL="685800" lvl="2">
              <a:lnSpc>
                <a:spcPct val="150000"/>
              </a:lnSpc>
            </a:pPr>
            <a:endParaRPr lang="en-US" sz="1600" dirty="0">
              <a:latin typeface="+mn-lt"/>
            </a:endParaRP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Brand Loyalty: </a:t>
            </a:r>
          </a:p>
          <a:p>
            <a:pPr marL="900113" lvl="2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Brand Loyalist Dedicated Module- Lux MAU for Ritz and The Luxury Collection</a:t>
            </a:r>
          </a:p>
          <a:p>
            <a:pPr marL="900113" lvl="2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Brand Reactivation – Ritz eNews</a:t>
            </a:r>
          </a:p>
          <a:p>
            <a:pPr marL="900113" lvl="2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Brand Reactivation – Lux MAU </a:t>
            </a:r>
          </a:p>
          <a:p>
            <a:pPr marL="342900" lvl="1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E2AB86-643F-BA80-6E14-C6EE4F3181AE}"/>
              </a:ext>
            </a:extLst>
          </p:cNvPr>
          <p:cNvSpPr/>
          <p:nvPr/>
        </p:nvSpPr>
        <p:spPr>
          <a:xfrm>
            <a:off x="961215" y="788009"/>
            <a:ext cx="7122388" cy="20106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8B36E-72DE-E182-BD79-58979ADCE976}"/>
              </a:ext>
            </a:extLst>
          </p:cNvPr>
          <p:cNvSpPr txBox="1"/>
          <p:nvPr/>
        </p:nvSpPr>
        <p:spPr>
          <a:xfrm>
            <a:off x="5637384" y="1574781"/>
            <a:ext cx="199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Initial Use Cases: Phase 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D859CA-BE49-1414-3295-DB29B13D48CC}"/>
              </a:ext>
            </a:extLst>
          </p:cNvPr>
          <p:cNvSpPr/>
          <p:nvPr/>
        </p:nvSpPr>
        <p:spPr>
          <a:xfrm>
            <a:off x="961215" y="2836149"/>
            <a:ext cx="7122388" cy="201068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F1338E-D8E1-EB84-43BA-99972659A903}"/>
              </a:ext>
            </a:extLst>
          </p:cNvPr>
          <p:cNvSpPr txBox="1"/>
          <p:nvPr/>
        </p:nvSpPr>
        <p:spPr>
          <a:xfrm>
            <a:off x="5637384" y="3784494"/>
            <a:ext cx="1997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Further Scoping Needed: Phase II</a:t>
            </a:r>
          </a:p>
        </p:txBody>
      </p:sp>
    </p:spTree>
    <p:extLst>
      <p:ext uri="{BB962C8B-B14F-4D97-AF65-F5344CB8AC3E}">
        <p14:creationId xmlns:p14="http://schemas.microsoft.com/office/powerpoint/2010/main" val="354472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685840" cy="100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Overview: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Lux MAU U.S. Suite/Club Level Module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R="0" lvl="0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7EBA5-3302-2571-827B-9FF6E30D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58" y="804301"/>
            <a:ext cx="8490521" cy="35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A4786E-FCFC-A941-55CA-D39A22B88A8E}"/>
              </a:ext>
            </a:extLst>
          </p:cNvPr>
          <p:cNvSpPr/>
          <p:nvPr/>
        </p:nvSpPr>
        <p:spPr>
          <a:xfrm>
            <a:off x="1967114" y="4775513"/>
            <a:ext cx="5278931" cy="307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5936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 Strategy: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C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Lux MAU U.S. Suite/Club Level Module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Audience: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Max ADR Luxury Segments (Members and Non-Members)</a:t>
            </a: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Understand if including a module that showcases Suites/Club level drives interest from our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igh ADR luxury customers </a:t>
            </a: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Hypothesis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Leveraging Lux MAU to drive awareness of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uites/Club Level offering will drive incremental engagement and bookings</a:t>
            </a: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6715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Determine if Lux MAU is a viable messaging vehicle to drive incremental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uite/Club level engagement and bookings</a:t>
            </a: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Tactic: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A/B split Max ADR audience into: $500-$749 ADR, $750-$999 ADR, $1k+ ADR 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 a Suite/Club Level module to 50% of each ADR bucket on a quarterly cadence for 2023 (June, September, December)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creative treatment will be the same for all cohorts; insights will drive opportunity to test into creative versions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 giving the module secondary hero treatment to ensure test audience is able to engage with module</a:t>
            </a: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KPIs: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Primary: 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BPK (Focused on luxury suite or Club Level contribution) and CTR 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Secondary: </a:t>
            </a: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&amp; Halo: Bookings, Revenue, CTR, Unsub Rate, BPK, and Conversion Rate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 doing an initial analysis 30 days after June deployment and a full analysis 30 days after December for entire time period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Considerations: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test targeting the Lux MAU U.S. and Canada</a:t>
            </a:r>
          </a:p>
          <a:p>
            <a:pPr marL="557213" marR="0" lvl="1" indent="-214313" algn="l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we can gain incrementality then future testing can include in-language versions, messaging strategies and creative treatment</a:t>
            </a:r>
          </a:p>
          <a:p>
            <a:pPr marL="214313" marR="0" lvl="0" indent="-21431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9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09D88D8-A3FB-466E-9151-91EDB21D7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281615"/>
              </p:ext>
            </p:extLst>
          </p:nvPr>
        </p:nvGraphicFramePr>
        <p:xfrm>
          <a:off x="1902619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D83BF74-A244-9980-2607-AE3026EB21A0}"/>
              </a:ext>
            </a:extLst>
          </p:cNvPr>
          <p:cNvSpPr/>
          <p:nvPr/>
        </p:nvSpPr>
        <p:spPr>
          <a:xfrm>
            <a:off x="636581" y="2724325"/>
            <a:ext cx="5865072" cy="7280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3CAC78-511F-9325-4373-83CAAA0773E1}"/>
              </a:ext>
            </a:extLst>
          </p:cNvPr>
          <p:cNvSpPr/>
          <p:nvPr/>
        </p:nvSpPr>
        <p:spPr>
          <a:xfrm>
            <a:off x="636579" y="3593634"/>
            <a:ext cx="7362039" cy="7287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2FF94-FDBB-4903-7188-DC6A8432E80F}"/>
              </a:ext>
            </a:extLst>
          </p:cNvPr>
          <p:cNvSpPr txBox="1"/>
          <p:nvPr/>
        </p:nvSpPr>
        <p:spPr>
          <a:xfrm>
            <a:off x="557213" y="2176801"/>
            <a:ext cx="15121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Audience Split 50/50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1097F-22AE-C28F-8905-572871BC6E50}"/>
              </a:ext>
            </a:extLst>
          </p:cNvPr>
          <p:cNvSpPr txBox="1"/>
          <p:nvPr/>
        </p:nvSpPr>
        <p:spPr>
          <a:xfrm>
            <a:off x="726142" y="2755660"/>
            <a:ext cx="1343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 MAU/Suite or Club Level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1D6C3-435A-7ED1-FB69-DDA3790F2292}"/>
              </a:ext>
            </a:extLst>
          </p:cNvPr>
          <p:cNvSpPr txBox="1"/>
          <p:nvPr/>
        </p:nvSpPr>
        <p:spPr>
          <a:xfrm>
            <a:off x="726141" y="3615217"/>
            <a:ext cx="17865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Lux MAU/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Suite or Club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</a:t>
            </a:r>
            <a:r>
              <a:rPr lang="en-US" sz="1350" b="1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A6CC6-B2C5-4ECC-8F00-B95408D21CE1}"/>
              </a:ext>
            </a:extLst>
          </p:cNvPr>
          <p:cNvSpPr txBox="1"/>
          <p:nvPr/>
        </p:nvSpPr>
        <p:spPr>
          <a:xfrm>
            <a:off x="342899" y="121444"/>
            <a:ext cx="845820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Audience: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Lux MAU Suite/Club Level Module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719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8C69"/>
      </a:accent1>
      <a:accent2>
        <a:srgbClr val="F9AF96"/>
      </a:accent2>
      <a:accent3>
        <a:srgbClr val="C7D5EB"/>
      </a:accent3>
      <a:accent4>
        <a:srgbClr val="F6DEA4"/>
      </a:accent4>
      <a:accent5>
        <a:srgbClr val="C3D8D5"/>
      </a:accent5>
      <a:accent6>
        <a:srgbClr val="FDF3EE"/>
      </a:accent6>
      <a:hlink>
        <a:srgbClr val="F88C69"/>
      </a:hlink>
      <a:folHlink>
        <a:srgbClr val="C7D5E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8C69"/>
      </a:accent1>
      <a:accent2>
        <a:srgbClr val="F9AF96"/>
      </a:accent2>
      <a:accent3>
        <a:srgbClr val="C7D5EB"/>
      </a:accent3>
      <a:accent4>
        <a:srgbClr val="F6DEA4"/>
      </a:accent4>
      <a:accent5>
        <a:srgbClr val="C3D8D5"/>
      </a:accent5>
      <a:accent6>
        <a:srgbClr val="FDF3EE"/>
      </a:accent6>
      <a:hlink>
        <a:srgbClr val="F88C69"/>
      </a:hlink>
      <a:folHlink>
        <a:srgbClr val="C7D5EB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6D1BE960D1149B07E07A3D75BB4FF" ma:contentTypeVersion="12" ma:contentTypeDescription="Create a new document." ma:contentTypeScope="" ma:versionID="32d2e829562db018c05002489cea01ca">
  <xsd:schema xmlns:xsd="http://www.w3.org/2001/XMLSchema" xmlns:xs="http://www.w3.org/2001/XMLSchema" xmlns:p="http://schemas.microsoft.com/office/2006/metadata/properties" xmlns:ns3="d2b0a49d-783d-440a-9a95-ef700cf9d6a2" xmlns:ns4="f426de26-cb0f-4dea-b7f6-0b709005f405" targetNamespace="http://schemas.microsoft.com/office/2006/metadata/properties" ma:root="true" ma:fieldsID="019d89a559529ab22ca3b14d5e88b707" ns3:_="" ns4:_="">
    <xsd:import namespace="d2b0a49d-783d-440a-9a95-ef700cf9d6a2"/>
    <xsd:import namespace="f426de26-cb0f-4dea-b7f6-0b709005f40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0a49d-783d-440a-9a95-ef700cf9d6a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6de26-cb0f-4dea-b7f6-0b709005f4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426de26-cb0f-4dea-b7f6-0b709005f405" xsi:nil="true"/>
  </documentManagement>
</p:properties>
</file>

<file path=customXml/itemProps1.xml><?xml version="1.0" encoding="utf-8"?>
<ds:datastoreItem xmlns:ds="http://schemas.openxmlformats.org/officeDocument/2006/customXml" ds:itemID="{58DE2FB9-B078-4B5F-9ABB-1E154014A1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0a49d-783d-440a-9a95-ef700cf9d6a2"/>
    <ds:schemaRef ds:uri="f426de26-cb0f-4dea-b7f6-0b709005f4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571ECE-EFF3-44F7-BC03-115E63D80E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EE3B1F-0858-41D1-A600-E0FA970E1FB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d2b0a49d-783d-440a-9a95-ef700cf9d6a2"/>
    <ds:schemaRef ds:uri="http://purl.org/dc/terms/"/>
    <ds:schemaRef ds:uri="http://schemas.openxmlformats.org/package/2006/metadata/core-properties"/>
    <ds:schemaRef ds:uri="http://purl.org/dc/dcmitype/"/>
    <ds:schemaRef ds:uri="f426de26-cb0f-4dea-b7f6-0b709005f40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11986</TotalTime>
  <Words>1441</Words>
  <Application>Microsoft Office PowerPoint</Application>
  <PresentationFormat>On-screen Show (16:9)</PresentationFormat>
  <Paragraphs>205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Aldine 721 Light BT</vt:lpstr>
      <vt:lpstr>Aldine721 Lt BT Light</vt:lpstr>
      <vt:lpstr>Arial</vt:lpstr>
      <vt:lpstr>Calibri</vt:lpstr>
      <vt:lpstr>Calibri Light</vt:lpstr>
      <vt:lpstr>Roboto</vt:lpstr>
      <vt:lpstr>Roboto Medium</vt:lpstr>
      <vt:lpstr>Segoe UI</vt:lpstr>
      <vt:lpstr>Swiss721 BlkCn BT</vt:lpstr>
      <vt:lpstr>Swiss721 BT</vt:lpstr>
      <vt:lpstr>Times New Roman</vt:lpstr>
      <vt:lpstr>Office Theme</vt:lpstr>
      <vt:lpstr>1_Office Theme</vt:lpstr>
      <vt:lpstr>2_Office Theme</vt:lpstr>
      <vt:lpstr>Max ADR Use Case Planning</vt:lpstr>
      <vt:lpstr>PowerPoint Presentation</vt:lpstr>
      <vt:lpstr>PowerPoint Presentation</vt:lpstr>
      <vt:lpstr>PowerPoint Presentation</vt:lpstr>
      <vt:lpstr>Max ADR: Data Attributes</vt:lpstr>
      <vt:lpstr>5 Use Case Opportunities for Max ADR Audiences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Roadmap | Max ADR Use Cases</vt:lpstr>
      <vt:lpstr>Next Steps for Phase II Use Cases</vt:lpstr>
    </vt:vector>
  </TitlesOfParts>
  <Manager/>
  <Company>TLG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Amy Van Ert-Anderson</dc:creator>
  <cp:keywords/>
  <dc:description/>
  <cp:lastModifiedBy>Erin Gade</cp:lastModifiedBy>
  <cp:revision>613</cp:revision>
  <cp:lastPrinted>2021-11-01T21:49:44Z</cp:lastPrinted>
  <dcterms:created xsi:type="dcterms:W3CDTF">2017-01-23T20:11:54Z</dcterms:created>
  <dcterms:modified xsi:type="dcterms:W3CDTF">2023-03-28T21:48:14Z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0x01010080A6D1BE960D1149B07E07A3D75BB4FF</vt:lpwstr>
  </property>
</Properties>
</file>